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8" r:id="rId2"/>
    <p:sldId id="257" r:id="rId3"/>
    <p:sldId id="271" r:id="rId4"/>
    <p:sldId id="266" r:id="rId5"/>
    <p:sldId id="270" r:id="rId6"/>
    <p:sldId id="261" r:id="rId7"/>
    <p:sldId id="265" r:id="rId8"/>
    <p:sldId id="267" r:id="rId9"/>
    <p:sldId id="272" r:id="rId10"/>
    <p:sldId id="273" r:id="rId11"/>
    <p:sldId id="259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5625A7-E06A-48C4-A873-A1D01F82240B}" type="datetimeFigureOut">
              <a:rPr lang="de-DE" smtClean="0"/>
              <a:t>09.07.2017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4D9D57-F2D4-486B-B8AC-42FC657EFB32}" type="slidenum">
              <a:rPr lang="de-DE" smtClean="0"/>
              <a:t>‹#›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geschicht+gymnasium+schleusingen&amp;biw=1600&amp;bih=720&amp;source=lnms&amp;tbm=isch&amp;sa=X&amp;ved=0ahUKEwiauOGIur_SAhUDuxQKHXnxBDsQ_AUIBygC&amp;dpr=1#imgrc=safLkwaRfDIBlM" TargetMode="External"/><Relationship Id="rId7" Type="http://schemas.openxmlformats.org/officeDocument/2006/relationships/hyperlink" Target="https://pixabay.com/de/photos/?q=schachspiel&amp;image_type=&amp;cat=&amp;min_width=&amp;min_height" TargetMode="External"/><Relationship Id="rId2" Type="http://schemas.openxmlformats.org/officeDocument/2006/relationships/hyperlink" Target="https://www.google.de/search?q=geschicht+gymnasium+schleusingen&amp;biw=1600&amp;bih=720&amp;source=lnms&amp;tbm=isch&amp;sa=X&amp;ved=0ahUKEwiauOGIur_SAhUDuxQKHXnxBDsQ_AUIBygC&amp;dpr=1#imgrc=87tiQmHWNybGC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de/search?q=klosternews&amp;biw=1600&amp;bih=720&amp;source=lnms&amp;tbm=isch&amp;sa=X&amp;ved=0ahUKEwiRqJ3N98bSAhUhYZoKHQNpCDYQ_AUIBygC#imgrc=rLAnQWm1oZtC3M" TargetMode="External"/><Relationship Id="rId5" Type="http://schemas.openxmlformats.org/officeDocument/2006/relationships/hyperlink" Target="https://www.google.de/search?q=gymnasium+schleusingen&amp;biw=1600&amp;bih=720&amp;source=lnms&amp;tbm=isch&amp;sa=X&amp;sqi=2&amp;ved=0ahUKEwiJ5fyeyr_SAhXCuxQKHRZcBDUQ_AUICCgD&amp;dpr=1#imgrc=JOYoONfijwZVOM" TargetMode="External"/><Relationship Id="rId4" Type="http://schemas.openxmlformats.org/officeDocument/2006/relationships/hyperlink" Target="https://de.wikipedia.org/wiki/Hennebergisches_Gymnasium_%E2%80%9EGeorg_Ernst%E2%80%9C#Zeit_der_DD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u="sng" dirty="0">
                <a:solidFill>
                  <a:schemeClr val="tx1"/>
                </a:solidFill>
              </a:rPr>
              <a:t>`</a:t>
            </a:r>
            <a:r>
              <a:rPr lang="de-DE" u="sng" dirty="0" err="1">
                <a:solidFill>
                  <a:schemeClr val="tx1"/>
                </a:solidFill>
              </a:rPr>
              <a:t>Hennebergisches</a:t>
            </a:r>
            <a:r>
              <a:rPr lang="de-DE" u="sng" dirty="0">
                <a:solidFill>
                  <a:schemeClr val="tx1"/>
                </a:solidFill>
              </a:rPr>
              <a:t> Gymnasium Georg Ernst´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 </a:t>
            </a:r>
          </a:p>
          <a:p>
            <a:pPr marL="514350" indent="-514350">
              <a:buAutoNum type="arabicPeriod"/>
            </a:pPr>
            <a:r>
              <a:rPr lang="de-DE" dirty="0"/>
              <a:t>School Life</a:t>
            </a:r>
          </a:p>
          <a:p>
            <a:pPr marL="514350" indent="-514350">
              <a:buAutoNum type="arabicPeriod"/>
            </a:pPr>
            <a:r>
              <a:rPr lang="de-DE" dirty="0"/>
              <a:t>Holidays</a:t>
            </a:r>
          </a:p>
          <a:p>
            <a:pPr marL="514350" indent="-514350">
              <a:buAutoNum type="arabicPeriod"/>
            </a:pPr>
            <a:r>
              <a:rPr lang="de-DE" dirty="0" err="1"/>
              <a:t>KlosterNews</a:t>
            </a: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Clubs at HGS</a:t>
            </a:r>
          </a:p>
          <a:p>
            <a:pPr marL="514350" indent="-514350">
              <a:buAutoNum type="arabicPeriod"/>
            </a:pPr>
            <a:r>
              <a:rPr lang="de-DE" dirty="0" err="1"/>
              <a:t>Classtrips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87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END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Thank´s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listening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Sources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>
                <a:hlinkClick r:id="rId2"/>
              </a:rPr>
              <a:t>https://www.google.de/search?q=geschicht+gymnasium+schleusingen&amp;biw=1600&amp;bih=720&amp;source=lnms&amp;tbm=isch&amp;sa=X&amp;ved=0ahUKEwiauOGIur_SAhUDuxQKHXnxBDsQ_AUIBygC&amp;dpr=1#imgrc=87tiQmHWNybGCM</a:t>
            </a:r>
            <a:r>
              <a:rPr lang="de-DE" sz="1600" dirty="0"/>
              <a:t>:</a:t>
            </a:r>
          </a:p>
          <a:p>
            <a:r>
              <a:rPr lang="de-DE" sz="1600" dirty="0">
                <a:hlinkClick r:id="rId3"/>
              </a:rPr>
              <a:t>https://www.google.de/search?q=geschicht+gymnasium+schleusingen&amp;biw=1600&amp;bih=720&amp;source=lnms&amp;tbm=isch&amp;sa=X&amp;ved=0ahUKEwiauOGIur_SAhUDuxQKHXnxBDsQ_AUIBygC&amp;dpr=1#imgrc=safLkwaRfDIBlM</a:t>
            </a:r>
            <a:r>
              <a:rPr lang="de-DE" sz="1600" dirty="0"/>
              <a:t>:</a:t>
            </a:r>
          </a:p>
          <a:p>
            <a:r>
              <a:rPr lang="de-DE" sz="1600" dirty="0">
                <a:hlinkClick r:id="rId4"/>
              </a:rPr>
              <a:t>https://de.wikipedia.org/wiki/Hennebergisches_Gymnasium_%E2%80%9EGeorg_Ernst%E2%80%9C#Zeit_der_DDR</a:t>
            </a:r>
            <a:endParaRPr lang="de-DE" sz="1600" dirty="0"/>
          </a:p>
          <a:p>
            <a:r>
              <a:rPr lang="de-DE" sz="1600" dirty="0">
                <a:hlinkClick r:id="rId5"/>
              </a:rPr>
              <a:t>https://www.google.de/search?q=gymnasium+schleusingen&amp;biw=1600&amp;bih=720&amp;source=lnms&amp;tbm=isch&amp;sa=X&amp;sqi=2&amp;ved=0ahUKEwiJ5fyeyr_SAhXCuxQKHRZcBDUQ_AUICCgD&amp;dpr=1#imgrc=JOYoONfijwZVOM</a:t>
            </a:r>
            <a:r>
              <a:rPr lang="de-DE" sz="1600" dirty="0"/>
              <a:t>:</a:t>
            </a:r>
          </a:p>
          <a:p>
            <a:r>
              <a:rPr lang="de-DE" sz="1600" dirty="0">
                <a:hlinkClick r:id="rId6"/>
              </a:rPr>
              <a:t>https://www.google.de/search?q=klosternews&amp;biw=1600&amp;bih=720&amp;source=lnms&amp;tbm=isch&amp;sa=X&amp;ved=0ahUKEwiRqJ3N98bSAhUhYZoKHQNpCDYQ_AUIBygC#imgrc=rLAnQWm1oZtC3M</a:t>
            </a:r>
            <a:r>
              <a:rPr lang="de-DE" sz="1600" dirty="0"/>
              <a:t>:</a:t>
            </a:r>
          </a:p>
          <a:p>
            <a:r>
              <a:rPr lang="de-DE" sz="1600" dirty="0">
                <a:hlinkClick r:id="rId7"/>
              </a:rPr>
              <a:t>https://pixabay.com/de/photos/?q=schachspiel&amp;image_type=&amp;cat=&amp;min_width=&amp;min_height</a:t>
            </a:r>
            <a:r>
              <a:rPr lang="de-DE" sz="1600" dirty="0"/>
              <a:t>=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3776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114" y="332656"/>
            <a:ext cx="8208912" cy="1143000"/>
          </a:xfrm>
        </p:spPr>
        <p:txBody>
          <a:bodyPr/>
          <a:lstStyle/>
          <a:p>
            <a:r>
              <a:rPr lang="de-DE" u="sng" dirty="0" err="1"/>
              <a:t>History</a:t>
            </a:r>
            <a:r>
              <a:rPr lang="de-DE" u="sng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88863" y="1556792"/>
                <a:ext cx="8207933" cy="4389120"/>
              </a:xfrm>
            </p:spPr>
            <p:txBody>
              <a:bodyPr>
                <a:normAutofit/>
              </a:bodyPr>
              <a:lstStyle/>
              <a:p>
                <a:r>
                  <a:rPr lang="de-DE" sz="2000" dirty="0"/>
                  <a:t>1502 – 1545 </a:t>
                </a:r>
                <a:r>
                  <a:rPr lang="de-DE" sz="2000" dirty="0" err="1"/>
                  <a:t>our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school</a:t>
                </a:r>
                <a:r>
                  <a:rPr lang="de-DE" sz="2000" dirty="0"/>
                  <a:t> was a </a:t>
                </a:r>
                <a:r>
                  <a:rPr lang="de-DE" sz="2000" dirty="0" err="1"/>
                  <a:t>monastery</a:t>
                </a:r>
                <a:endParaRPr lang="de-DE" sz="2000" dirty="0"/>
              </a:p>
              <a:p>
                <a:r>
                  <a:rPr lang="de-DE" sz="2000" dirty="0"/>
                  <a:t>1559 </a:t>
                </a:r>
                <a:r>
                  <a:rPr lang="de-DE" sz="2000" dirty="0" err="1"/>
                  <a:t>decition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build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school</a:t>
                </a:r>
                <a:r>
                  <a:rPr lang="de-DE" sz="20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</a:rPr>
                          <m:t>22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de-DE" sz="2000" dirty="0"/>
                  <a:t> June 1577 </a:t>
                </a:r>
                <a:r>
                  <a:rPr lang="de-DE" sz="2000" dirty="0" err="1"/>
                  <a:t>foundation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our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school</a:t>
                </a:r>
                <a:endParaRPr lang="de-DE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</a:rPr>
                          <m:t>17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de-DE" sz="2000" dirty="0"/>
                  <a:t> October 1577 </a:t>
                </a:r>
                <a:r>
                  <a:rPr lang="de-DE" sz="2000" dirty="0" err="1"/>
                  <a:t>foundation</a:t>
                </a:r>
                <a:r>
                  <a:rPr lang="de-DE" sz="2000" dirty="0"/>
                  <a:t> `Alumnat´ </a:t>
                </a:r>
              </a:p>
              <a:p>
                <a:r>
                  <a:rPr lang="de-DE" sz="2000" dirty="0"/>
                  <a:t>at </a:t>
                </a:r>
                <a:r>
                  <a:rPr lang="de-DE" sz="2000" dirty="0" err="1"/>
                  <a:t>first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boarding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school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boys</a:t>
                </a:r>
                <a:r>
                  <a:rPr lang="de-DE" sz="2000" dirty="0"/>
                  <a:t>, </a:t>
                </a:r>
                <a:r>
                  <a:rPr lang="de-DE" sz="2000" dirty="0" err="1"/>
                  <a:t>later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girls</a:t>
                </a:r>
                <a:r>
                  <a:rPr lang="de-DE" sz="2000" dirty="0"/>
                  <a:t> ,</a:t>
                </a:r>
                <a:r>
                  <a:rPr lang="de-DE" sz="2000" dirty="0" err="1"/>
                  <a:t>too</a:t>
                </a:r>
                <a:endParaRPr lang="de-DE" sz="2000" dirty="0"/>
              </a:p>
              <a:p>
                <a:r>
                  <a:rPr lang="de-DE" sz="2000" dirty="0"/>
                  <a:t>1947 Max Greil Oberschule </a:t>
                </a:r>
              </a:p>
              <a:p>
                <a:r>
                  <a:rPr lang="de-DE" sz="2000" dirty="0"/>
                  <a:t>1991 </a:t>
                </a:r>
                <a:r>
                  <a:rPr lang="de-DE" sz="2000" dirty="0" err="1"/>
                  <a:t>Hennebergisches</a:t>
                </a:r>
                <a:r>
                  <a:rPr lang="de-DE" sz="2000" dirty="0"/>
                  <a:t> Gymnasium Georg Ernst </a:t>
                </a:r>
              </a:p>
              <a:p>
                <a:r>
                  <a:rPr lang="de-DE" sz="2000" dirty="0"/>
                  <a:t>1999 </a:t>
                </a:r>
                <a:r>
                  <a:rPr lang="de-DE" sz="2000" dirty="0" err="1"/>
                  <a:t>lessons</a:t>
                </a:r>
                <a:r>
                  <a:rPr lang="de-DE" sz="2000" dirty="0"/>
                  <a:t> in </a:t>
                </a:r>
                <a:r>
                  <a:rPr lang="de-DE" sz="2000" dirty="0" err="1"/>
                  <a:t>containers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during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constuction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second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building</a:t>
                </a:r>
                <a:r>
                  <a:rPr lang="de-DE" sz="2000" dirty="0"/>
                  <a:t> </a:t>
                </a:r>
              </a:p>
              <a:p>
                <a:r>
                  <a:rPr lang="de-DE" sz="2000" dirty="0"/>
                  <a:t>2002 </a:t>
                </a:r>
                <a:r>
                  <a:rPr lang="de-DE" sz="2000" dirty="0" err="1"/>
                  <a:t>new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building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finished</a:t>
                </a:r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</a:rPr>
                          <m:t>425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anniversary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our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school</a:t>
                </a:r>
                <a:endParaRPr lang="de-DE" sz="2000" dirty="0"/>
              </a:p>
              <a:p>
                <a:r>
                  <a:rPr lang="de-DE" sz="2000" dirty="0"/>
                  <a:t>Today: `Europa Schule´, MINT </a:t>
                </a:r>
                <a:r>
                  <a:rPr lang="de-DE" sz="2000" dirty="0" err="1"/>
                  <a:t>award</a:t>
                </a:r>
                <a:r>
                  <a:rPr lang="de-DE" sz="2000" dirty="0"/>
                  <a:t>                                    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863" y="1556792"/>
                <a:ext cx="8207933" cy="4389120"/>
              </a:xfrm>
              <a:blipFill rotWithShape="1">
                <a:blip r:embed="rId2"/>
                <a:stretch>
                  <a:fillRect l="-520" t="-6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796" y="1294858"/>
            <a:ext cx="30734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200" y="5678488"/>
            <a:ext cx="1953826" cy="10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678487"/>
            <a:ext cx="1950114" cy="10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510" y="5678488"/>
            <a:ext cx="2425626" cy="103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School Life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844824"/>
            <a:ext cx="9217024" cy="4781128"/>
          </a:xfrm>
        </p:spPr>
        <p:txBody>
          <a:bodyPr>
            <a:normAutofit fontScale="92500" lnSpcReduction="20000"/>
          </a:bodyPr>
          <a:lstStyle/>
          <a:p>
            <a:r>
              <a:rPr lang="de-DE" sz="2000" dirty="0" err="1">
                <a:solidFill>
                  <a:srgbClr val="C00000"/>
                </a:solidFill>
              </a:rPr>
              <a:t>start</a:t>
            </a:r>
            <a:r>
              <a:rPr lang="de-DE" sz="2000" dirty="0">
                <a:solidFill>
                  <a:srgbClr val="C00000"/>
                </a:solidFill>
              </a:rPr>
              <a:t>: 7:35</a:t>
            </a:r>
          </a:p>
          <a:p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lesson</a:t>
            </a:r>
            <a:r>
              <a:rPr lang="de-DE" sz="2000" dirty="0"/>
              <a:t>= 45 </a:t>
            </a:r>
            <a:r>
              <a:rPr lang="de-DE" sz="2000" dirty="0" err="1"/>
              <a:t>minutes</a:t>
            </a:r>
            <a:endParaRPr lang="de-DE" sz="2000" dirty="0"/>
          </a:p>
          <a:p>
            <a:r>
              <a:rPr lang="de-DE" sz="2000" dirty="0" err="1">
                <a:solidFill>
                  <a:schemeClr val="tx2">
                    <a:lumMod val="75000"/>
                  </a:schemeClr>
                </a:solidFill>
              </a:rPr>
              <a:t>lesson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/>
              <a:t>(1) </a:t>
            </a:r>
          </a:p>
          <a:p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8:20-8:20 break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after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that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lesson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(2)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000" dirty="0"/>
              <a:t>after </a:t>
            </a:r>
            <a:r>
              <a:rPr lang="de-DE" sz="2000" dirty="0" err="1"/>
              <a:t>every</a:t>
            </a:r>
            <a:r>
              <a:rPr lang="de-DE" sz="2000" dirty="0"/>
              <a:t> </a:t>
            </a:r>
            <a:r>
              <a:rPr lang="de-DE" sz="2000" dirty="0" err="1"/>
              <a:t>lesson</a:t>
            </a:r>
            <a:r>
              <a:rPr lang="de-DE" sz="2000" dirty="0"/>
              <a:t> </a:t>
            </a:r>
            <a:r>
              <a:rPr lang="de-DE" sz="2000" dirty="0" err="1"/>
              <a:t>breack</a:t>
            </a:r>
            <a:r>
              <a:rPr lang="de-DE" sz="2000" dirty="0"/>
              <a:t> </a:t>
            </a:r>
          </a:p>
          <a:p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 9:10-9:25 break</a:t>
            </a:r>
            <a:r>
              <a:rPr lang="de-DE" sz="2000" dirty="0"/>
              <a:t> (breakfast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) after 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</a:rPr>
              <a:t>lesson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/>
              <a:t>(3)</a:t>
            </a:r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10:10-10:20 break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after 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</a:rPr>
              <a:t>lesson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/>
              <a:t>(4)</a:t>
            </a:r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11:05-11:20 break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after 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</a:rPr>
              <a:t>lesson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/>
              <a:t>(5)</a:t>
            </a:r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12:10-12:15 break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after 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</a:rPr>
              <a:t>lesson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/>
              <a:t>(6)</a:t>
            </a:r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13:00-13:45 </a:t>
            </a:r>
            <a:r>
              <a:rPr lang="de-DE" sz="2000" dirty="0" err="1">
                <a:solidFill>
                  <a:schemeClr val="accent6">
                    <a:lumMod val="50000"/>
                  </a:schemeClr>
                </a:solidFill>
              </a:rPr>
              <a:t>big</a:t>
            </a: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 break</a:t>
            </a:r>
            <a:r>
              <a:rPr lang="de-DE" sz="2000" dirty="0"/>
              <a:t> (</a:t>
            </a:r>
            <a:r>
              <a:rPr lang="de-DE" sz="2000" dirty="0" err="1"/>
              <a:t>lunsh</a:t>
            </a:r>
            <a:r>
              <a:rPr lang="de-DE" sz="2000" dirty="0"/>
              <a:t>)</a:t>
            </a:r>
          </a:p>
          <a:p>
            <a:r>
              <a:rPr lang="de-DE" sz="2000" dirty="0" err="1"/>
              <a:t>lunsh</a:t>
            </a:r>
            <a:r>
              <a:rPr lang="de-DE" sz="2000" dirty="0"/>
              <a:t> on </a:t>
            </a:r>
            <a:r>
              <a:rPr lang="de-DE" sz="2000" dirty="0" err="1"/>
              <a:t>market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canteen</a:t>
            </a:r>
            <a:endParaRPr lang="de-DE" sz="2000" dirty="0"/>
          </a:p>
          <a:p>
            <a:r>
              <a:rPr lang="de-DE" sz="2000" dirty="0" err="1"/>
              <a:t>maybe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7&amp;8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lesson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(</a:t>
            </a:r>
            <a:r>
              <a:rPr lang="de-DE" sz="2000" dirty="0" err="1"/>
              <a:t>depends</a:t>
            </a:r>
            <a:r>
              <a:rPr lang="de-DE" sz="2000" dirty="0"/>
              <a:t> on </a:t>
            </a:r>
            <a:r>
              <a:rPr lang="de-DE" sz="2000" dirty="0" err="1"/>
              <a:t>timetable</a:t>
            </a:r>
            <a:r>
              <a:rPr lang="de-DE" sz="2000" dirty="0"/>
              <a:t>)</a:t>
            </a:r>
          </a:p>
          <a:p>
            <a:endParaRPr lang="de-DE" sz="2000" dirty="0"/>
          </a:p>
          <a:p>
            <a:r>
              <a:rPr lang="de-DE" sz="2000" u="sng" dirty="0"/>
              <a:t>NO SCHOOLUNIFORMS</a:t>
            </a:r>
            <a:r>
              <a:rPr lang="de-DE" sz="2000" dirty="0"/>
              <a:t> </a:t>
            </a:r>
          </a:p>
          <a:p>
            <a:pPr marL="3657600" lvl="8" indent="0">
              <a:buNone/>
            </a:pPr>
            <a:r>
              <a:rPr lang="de-DE" sz="800" dirty="0"/>
              <a:t>                                                     </a:t>
            </a:r>
          </a:p>
          <a:p>
            <a:pPr marL="3657600" lvl="8" indent="0">
              <a:buNone/>
            </a:pPr>
            <a:r>
              <a:rPr lang="de-DE" sz="1600" dirty="0"/>
              <a:t>                                                MFL  </a:t>
            </a:r>
            <a:r>
              <a:rPr lang="de-DE" sz="1600" dirty="0" err="1"/>
              <a:t>classroom</a:t>
            </a:r>
            <a:r>
              <a:rPr lang="de-DE" sz="1600" dirty="0"/>
              <a:t> (</a:t>
            </a:r>
            <a:r>
              <a:rPr lang="de-DE" sz="1600" dirty="0" err="1"/>
              <a:t>Frensh</a:t>
            </a:r>
            <a:r>
              <a:rPr lang="de-DE" sz="1600" dirty="0"/>
              <a:t>)</a:t>
            </a:r>
          </a:p>
          <a:p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3246242" cy="182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891" y="1384665"/>
            <a:ext cx="1613148" cy="106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581969" cy="118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Timetable</a:t>
            </a:r>
            <a:r>
              <a:rPr lang="de-DE" u="sng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/>
              <a:t>created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Mr. Butz </a:t>
            </a:r>
          </a:p>
          <a:p>
            <a:r>
              <a:rPr lang="de-DE" sz="2000" dirty="0"/>
              <a:t>A&amp;B </a:t>
            </a:r>
            <a:r>
              <a:rPr lang="de-DE" sz="2000" dirty="0" err="1"/>
              <a:t>weeks</a:t>
            </a:r>
            <a:r>
              <a:rPr lang="de-DE" sz="2000" dirty="0"/>
              <a:t>                                                                           </a:t>
            </a:r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708920"/>
            <a:ext cx="7846080" cy="385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0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Substitute plan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err="1"/>
              <a:t>created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Mr. Butz</a:t>
            </a:r>
          </a:p>
          <a:p>
            <a:r>
              <a:rPr lang="de-DE" sz="2000" dirty="0"/>
              <a:t>Visible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second</a:t>
            </a:r>
            <a:r>
              <a:rPr lang="de-DE" sz="2000" dirty="0"/>
              <a:t> break </a:t>
            </a:r>
          </a:p>
          <a:p>
            <a:r>
              <a:rPr lang="en-US" sz="2000" dirty="0"/>
              <a:t>Able to find in the internet </a:t>
            </a:r>
            <a:endParaRPr lang="de-DE" sz="2000" dirty="0"/>
          </a:p>
        </p:txBody>
      </p:sp>
      <p:pic>
        <p:nvPicPr>
          <p:cNvPr id="1026" name="Picture 2" descr="C:\Users\Maximilian\Downloads\img_190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843893"/>
            <a:ext cx="4608512" cy="588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Holidays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sz="2000" dirty="0"/>
              <a:t>- Winter Holidays: 06.02. - 11.02. </a:t>
            </a:r>
          </a:p>
          <a:p>
            <a:pPr marL="0" indent="0">
              <a:buNone/>
            </a:pPr>
            <a:r>
              <a:rPr lang="de-DE" sz="2000" dirty="0"/>
              <a:t>- </a:t>
            </a:r>
            <a:r>
              <a:rPr lang="de-DE" sz="2000" dirty="0" err="1"/>
              <a:t>Easter</a:t>
            </a:r>
            <a:r>
              <a:rPr lang="de-DE" sz="2000" dirty="0"/>
              <a:t> </a:t>
            </a:r>
            <a:r>
              <a:rPr lang="de-DE" sz="2000" dirty="0" err="1"/>
              <a:t>holidays</a:t>
            </a:r>
            <a:r>
              <a:rPr lang="de-DE" sz="2000" dirty="0"/>
              <a:t>: 10.04. - 21.04. </a:t>
            </a:r>
          </a:p>
          <a:p>
            <a:pPr marL="0" indent="0">
              <a:buNone/>
            </a:pPr>
            <a:r>
              <a:rPr lang="de-DE" sz="2000" dirty="0"/>
              <a:t> - </a:t>
            </a:r>
            <a:r>
              <a:rPr lang="de-DE" sz="2000" dirty="0" err="1"/>
              <a:t>Pentecost</a:t>
            </a:r>
            <a:r>
              <a:rPr lang="de-DE" sz="2000" dirty="0"/>
              <a:t> </a:t>
            </a:r>
            <a:r>
              <a:rPr lang="de-DE" sz="2000" dirty="0" err="1"/>
              <a:t>holidays</a:t>
            </a:r>
            <a:r>
              <a:rPr lang="de-DE" sz="2000" dirty="0"/>
              <a:t>: 26.05. </a:t>
            </a:r>
          </a:p>
          <a:p>
            <a:pPr marL="0" indent="0">
              <a:buNone/>
            </a:pPr>
            <a:r>
              <a:rPr lang="de-DE" sz="2000" dirty="0"/>
              <a:t> - Summer </a:t>
            </a:r>
            <a:r>
              <a:rPr lang="de-DE" sz="2000" dirty="0" err="1"/>
              <a:t>holidays</a:t>
            </a:r>
            <a:r>
              <a:rPr lang="de-DE" sz="2000" dirty="0"/>
              <a:t>: 26.06. - 09.08. </a:t>
            </a:r>
          </a:p>
          <a:p>
            <a:pPr marL="0" indent="0">
              <a:buNone/>
            </a:pPr>
            <a:r>
              <a:rPr lang="de-DE" sz="2000" dirty="0"/>
              <a:t> - </a:t>
            </a:r>
            <a:r>
              <a:rPr lang="de-DE" sz="2000" dirty="0" err="1"/>
              <a:t>Autumn</a:t>
            </a:r>
            <a:r>
              <a:rPr lang="de-DE" sz="2000" dirty="0"/>
              <a:t> </a:t>
            </a:r>
            <a:r>
              <a:rPr lang="de-DE" sz="2000" dirty="0" err="1"/>
              <a:t>holidays</a:t>
            </a:r>
            <a:r>
              <a:rPr lang="de-DE" sz="2000" dirty="0"/>
              <a:t>: 02.10. - 14.10. </a:t>
            </a:r>
          </a:p>
          <a:p>
            <a:pPr marL="0" indent="0">
              <a:buNone/>
            </a:pPr>
            <a:r>
              <a:rPr lang="de-DE" sz="2000" dirty="0"/>
              <a:t>- Christmas </a:t>
            </a:r>
            <a:r>
              <a:rPr lang="de-DE" sz="2000" dirty="0" err="1"/>
              <a:t>holidays</a:t>
            </a:r>
            <a:r>
              <a:rPr lang="de-DE" sz="2000" dirty="0"/>
              <a:t>: 22.12. - 05.01.</a:t>
            </a:r>
          </a:p>
          <a:p>
            <a:pPr>
              <a:buFontTx/>
              <a:buChar char="-"/>
            </a:pPr>
            <a:r>
              <a:rPr lang="de-DE" sz="2000" dirty="0"/>
              <a:t>58 </a:t>
            </a:r>
            <a:r>
              <a:rPr lang="de-DE" sz="2000" dirty="0" err="1"/>
              <a:t>days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holidays</a:t>
            </a:r>
            <a:r>
              <a:rPr lang="de-DE" sz="2000" dirty="0"/>
              <a:t> in </a:t>
            </a:r>
            <a:r>
              <a:rPr lang="de-DE" sz="2000" dirty="0" err="1"/>
              <a:t>year</a:t>
            </a:r>
            <a:r>
              <a:rPr lang="de-DE" sz="2000" dirty="0"/>
              <a:t> 2017</a:t>
            </a:r>
          </a:p>
          <a:p>
            <a:pPr marL="0" indent="0">
              <a:buNone/>
            </a:pPr>
            <a:r>
              <a:rPr lang="de-DE" sz="2000" dirty="0"/>
              <a:t>This </a:t>
            </a:r>
            <a:r>
              <a:rPr lang="de-DE" sz="2000" dirty="0" err="1"/>
              <a:t>year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schooldays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less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</a:p>
          <a:p>
            <a:pPr marL="0" indent="0">
              <a:buNone/>
            </a:pPr>
            <a:r>
              <a:rPr lang="de-DE" sz="2000" dirty="0"/>
              <a:t>last </a:t>
            </a:r>
            <a:r>
              <a:rPr lang="de-DE" sz="2000" dirty="0" err="1"/>
              <a:t>year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2808312" cy="210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076947" cy="205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`Klosternews´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a </a:t>
            </a:r>
            <a:r>
              <a:rPr lang="de-DE" dirty="0" err="1"/>
              <a:t>newspaper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`Klosternews´. </a:t>
            </a:r>
            <a:r>
              <a:rPr lang="de-DE" dirty="0" err="1"/>
              <a:t>It´s</a:t>
            </a:r>
            <a:r>
              <a:rPr lang="de-DE" dirty="0"/>
              <a:t> a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 </a:t>
            </a:r>
            <a:r>
              <a:rPr lang="de-DE" dirty="0" err="1"/>
              <a:t>year</a:t>
            </a:r>
            <a:r>
              <a:rPr lang="de-DE" dirty="0"/>
              <a:t> 10,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bestseller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. </a:t>
            </a:r>
            <a:r>
              <a:rPr lang="de-DE" dirty="0" err="1"/>
              <a:t>Nearly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byes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newspaper</a:t>
            </a:r>
            <a:r>
              <a:rPr lang="de-DE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3240360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8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Clubs at HGS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chess</a:t>
            </a:r>
            <a:r>
              <a:rPr lang="de-DE" dirty="0"/>
              <a:t> </a:t>
            </a:r>
            <a:r>
              <a:rPr lang="de-DE" dirty="0" err="1"/>
              <a:t>club</a:t>
            </a:r>
            <a:endParaRPr lang="de-DE" dirty="0"/>
          </a:p>
          <a:p>
            <a:r>
              <a:rPr lang="de-DE" dirty="0"/>
              <a:t>Volleyball </a:t>
            </a:r>
            <a:r>
              <a:rPr lang="de-DE" dirty="0" err="1"/>
              <a:t>club</a:t>
            </a:r>
            <a:endParaRPr lang="de-DE" dirty="0"/>
          </a:p>
          <a:p>
            <a:r>
              <a:rPr lang="de-DE" dirty="0" err="1"/>
              <a:t>math</a:t>
            </a:r>
            <a:r>
              <a:rPr lang="de-DE" dirty="0"/>
              <a:t> </a:t>
            </a:r>
            <a:r>
              <a:rPr lang="de-DE" dirty="0" err="1"/>
              <a:t>class</a:t>
            </a:r>
            <a:endParaRPr lang="de-DE" dirty="0"/>
          </a:p>
          <a:p>
            <a:r>
              <a:rPr lang="de-DE" dirty="0" err="1"/>
              <a:t>basketball</a:t>
            </a:r>
            <a:r>
              <a:rPr lang="de-DE" dirty="0"/>
              <a:t> </a:t>
            </a:r>
            <a:r>
              <a:rPr lang="de-DE" dirty="0" err="1"/>
              <a:t>club</a:t>
            </a:r>
            <a:endParaRPr lang="de-DE" dirty="0"/>
          </a:p>
          <a:p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club</a:t>
            </a:r>
            <a:endParaRPr lang="de-DE" dirty="0"/>
          </a:p>
          <a:p>
            <a:r>
              <a:rPr lang="de-DE" dirty="0"/>
              <a:t>Young </a:t>
            </a:r>
            <a:r>
              <a:rPr lang="de-DE" dirty="0" err="1"/>
              <a:t>Voices</a:t>
            </a:r>
            <a:r>
              <a:rPr lang="de-DE" dirty="0"/>
              <a:t> (</a:t>
            </a:r>
            <a:r>
              <a:rPr lang="de-DE" dirty="0" err="1"/>
              <a:t>choir</a:t>
            </a:r>
            <a:r>
              <a:rPr lang="de-DE" dirty="0"/>
              <a:t>)</a:t>
            </a:r>
          </a:p>
          <a:p>
            <a:endParaRPr lang="de-DE" dirty="0"/>
          </a:p>
          <a:p>
            <a:pPr lvl="1"/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09701"/>
            <a:ext cx="3121720" cy="17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769518" cy="18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806" y="4781061"/>
            <a:ext cx="2703564" cy="18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60647"/>
            <a:ext cx="2548925" cy="18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5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Classtrips</a:t>
            </a:r>
            <a:r>
              <a:rPr lang="de-DE" dirty="0"/>
              <a:t>/</a:t>
            </a:r>
            <a:r>
              <a:rPr lang="de-DE" dirty="0" err="1"/>
              <a:t>celebrations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988840"/>
            <a:ext cx="8219256" cy="4389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2000" b="1" u="sng" dirty="0" err="1"/>
              <a:t>casstrips</a:t>
            </a:r>
            <a:endParaRPr lang="de-DE" sz="2000" b="1" u="sng" dirty="0"/>
          </a:p>
          <a:p>
            <a:r>
              <a:rPr lang="de-DE" sz="2000" dirty="0" err="1"/>
              <a:t>year</a:t>
            </a:r>
            <a:r>
              <a:rPr lang="de-DE" sz="2000" dirty="0"/>
              <a:t> 5: normal </a:t>
            </a:r>
            <a:r>
              <a:rPr lang="de-DE" sz="2000" dirty="0" err="1"/>
              <a:t>classtrip</a:t>
            </a:r>
            <a:r>
              <a:rPr lang="de-DE" sz="2000" dirty="0"/>
              <a:t> (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week</a:t>
            </a:r>
            <a:r>
              <a:rPr lang="de-DE" sz="2000" dirty="0"/>
              <a:t>)</a:t>
            </a:r>
          </a:p>
          <a:p>
            <a:r>
              <a:rPr lang="de-DE" sz="2000" dirty="0" err="1"/>
              <a:t>year</a:t>
            </a:r>
            <a:r>
              <a:rPr lang="de-DE" sz="2000" dirty="0"/>
              <a:t> 7: alpine </a:t>
            </a:r>
            <a:r>
              <a:rPr lang="de-DE" sz="2000" dirty="0" err="1"/>
              <a:t>ski</a:t>
            </a:r>
            <a:r>
              <a:rPr lang="de-DE" sz="2000" dirty="0"/>
              <a:t> </a:t>
            </a:r>
            <a:r>
              <a:rPr lang="de-DE" sz="2000" dirty="0" err="1"/>
              <a:t>project</a:t>
            </a:r>
            <a:r>
              <a:rPr lang="de-DE" sz="2000" dirty="0"/>
              <a:t> (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week</a:t>
            </a:r>
            <a:r>
              <a:rPr lang="de-DE" sz="2000" dirty="0"/>
              <a:t>)</a:t>
            </a:r>
          </a:p>
          <a:p>
            <a:r>
              <a:rPr lang="de-DE" sz="2000" dirty="0" err="1"/>
              <a:t>year</a:t>
            </a:r>
            <a:r>
              <a:rPr lang="de-DE" sz="2000" dirty="0"/>
              <a:t> 9: </a:t>
            </a:r>
            <a:r>
              <a:rPr lang="de-DE" sz="2000" dirty="0" err="1"/>
              <a:t>trip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`Buchenwald´ a </a:t>
            </a:r>
            <a:r>
              <a:rPr lang="de-DE" sz="2000" dirty="0" err="1"/>
              <a:t>former</a:t>
            </a:r>
            <a:r>
              <a:rPr lang="de-DE" sz="2000" dirty="0"/>
              <a:t> </a:t>
            </a:r>
            <a:r>
              <a:rPr lang="de-DE" sz="2000" dirty="0" err="1"/>
              <a:t>concentration</a:t>
            </a:r>
            <a:r>
              <a:rPr lang="de-DE" sz="2000" dirty="0"/>
              <a:t> camp</a:t>
            </a:r>
          </a:p>
          <a:p>
            <a:r>
              <a:rPr lang="de-DE" sz="2000" dirty="0" err="1"/>
              <a:t>year</a:t>
            </a:r>
            <a:r>
              <a:rPr lang="de-DE" sz="2000" dirty="0"/>
              <a:t> 11: </a:t>
            </a:r>
            <a:r>
              <a:rPr lang="de-DE" sz="2000" dirty="0" err="1"/>
              <a:t>trip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: </a:t>
            </a:r>
            <a:r>
              <a:rPr lang="de-DE" sz="2000" dirty="0" err="1"/>
              <a:t>Frensh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Italy</a:t>
            </a:r>
            <a:r>
              <a:rPr lang="de-DE" sz="2000" dirty="0"/>
              <a:t> (</a:t>
            </a:r>
            <a:r>
              <a:rPr lang="de-DE" sz="2000" dirty="0" err="1"/>
              <a:t>Rome</a:t>
            </a:r>
            <a:r>
              <a:rPr lang="de-DE" sz="2000" dirty="0"/>
              <a:t>) </a:t>
            </a:r>
          </a:p>
          <a:p>
            <a:pPr marL="0" indent="0" algn="ctr">
              <a:buNone/>
            </a:pPr>
            <a:r>
              <a:rPr lang="de-DE" sz="2000" b="1" u="sng" dirty="0" err="1"/>
              <a:t>celebrations</a:t>
            </a:r>
            <a:endParaRPr lang="de-DE" sz="2000" b="1" u="sng" dirty="0"/>
          </a:p>
          <a:p>
            <a:r>
              <a:rPr lang="de-DE" sz="2000" dirty="0" err="1"/>
              <a:t>October</a:t>
            </a:r>
            <a:r>
              <a:rPr lang="de-DE" sz="2000" dirty="0"/>
              <a:t>: `</a:t>
            </a:r>
            <a:r>
              <a:rPr lang="de-DE" sz="2000" dirty="0" err="1"/>
              <a:t>Stöbselball</a:t>
            </a:r>
            <a:r>
              <a:rPr lang="de-DE" sz="2000" dirty="0"/>
              <a:t>´ </a:t>
            </a:r>
            <a:r>
              <a:rPr lang="de-DE" sz="2000" dirty="0" err="1"/>
              <a:t>celebration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year</a:t>
            </a:r>
            <a:r>
              <a:rPr lang="de-DE" sz="2000" dirty="0"/>
              <a:t> 5</a:t>
            </a:r>
          </a:p>
          <a:p>
            <a:r>
              <a:rPr lang="de-DE" sz="2000" dirty="0" err="1"/>
              <a:t>February</a:t>
            </a:r>
            <a:r>
              <a:rPr lang="de-DE" sz="2000" dirty="0"/>
              <a:t>: `Maskenball´ </a:t>
            </a:r>
            <a:r>
              <a:rPr lang="de-DE" sz="2000" dirty="0" err="1"/>
              <a:t>celebration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carnival</a:t>
            </a:r>
            <a:endParaRPr lang="de-DE" sz="2000" dirty="0"/>
          </a:p>
          <a:p>
            <a:r>
              <a:rPr lang="de-DE" sz="2000" u="sng" dirty="0" err="1"/>
              <a:t>Abitaufe</a:t>
            </a:r>
            <a:r>
              <a:rPr lang="de-DE" sz="2000" u="sng" dirty="0"/>
              <a:t>: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celebrate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passed</a:t>
            </a:r>
            <a:r>
              <a:rPr lang="de-DE" sz="2000" dirty="0"/>
              <a:t> </a:t>
            </a:r>
            <a:r>
              <a:rPr lang="de-DE" sz="2000" dirty="0" err="1"/>
              <a:t>examination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year</a:t>
            </a:r>
            <a:r>
              <a:rPr lang="de-DE" sz="2000" dirty="0"/>
              <a:t> 12</a:t>
            </a:r>
          </a:p>
          <a:p>
            <a:pPr lvl="3">
              <a:buFontTx/>
              <a:buChar char="-"/>
            </a:pPr>
            <a:r>
              <a:rPr lang="de-DE" dirty="0" err="1"/>
              <a:t>party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endParaRPr lang="de-DE" dirty="0"/>
          </a:p>
          <a:p>
            <a:pPr lvl="3">
              <a:buFontTx/>
              <a:buChar char="-"/>
            </a:pPr>
            <a:r>
              <a:rPr lang="de-DE" dirty="0" err="1"/>
              <a:t>costumes</a:t>
            </a:r>
            <a:r>
              <a:rPr lang="de-DE" dirty="0"/>
              <a:t> </a:t>
            </a:r>
          </a:p>
          <a:p>
            <a:pPr lvl="3">
              <a:buFontTx/>
              <a:buChar char="-"/>
            </a:pPr>
            <a:r>
              <a:rPr lang="de-DE" dirty="0" err="1"/>
              <a:t>baptism</a:t>
            </a:r>
            <a:r>
              <a:rPr lang="de-DE" dirty="0"/>
              <a:t> in `</a:t>
            </a:r>
            <a:r>
              <a:rPr lang="de-DE" dirty="0" err="1"/>
              <a:t>Abiwanne</a:t>
            </a:r>
            <a:r>
              <a:rPr lang="de-DE" dirty="0"/>
              <a:t>´</a:t>
            </a:r>
          </a:p>
          <a:p>
            <a:pPr lvl="3">
              <a:buFontTx/>
              <a:buChar char="-"/>
            </a:pPr>
            <a:r>
              <a:rPr lang="de-DE" dirty="0" err="1"/>
              <a:t>party</a:t>
            </a:r>
            <a:r>
              <a:rPr lang="de-DE" dirty="0"/>
              <a:t> (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night</a:t>
            </a:r>
            <a:r>
              <a:rPr lang="de-DE" dirty="0"/>
              <a:t>) in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</a:t>
            </a:r>
          </a:p>
          <a:p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933056"/>
            <a:ext cx="2006285" cy="26750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166867"/>
            <a:ext cx="2006285" cy="26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409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Cambria Math</vt:lpstr>
      <vt:lpstr>Constantia</vt:lpstr>
      <vt:lpstr>Wingdings 2</vt:lpstr>
      <vt:lpstr>Hyperion</vt:lpstr>
      <vt:lpstr>`Hennebergisches Gymnasium Georg Ernst´ </vt:lpstr>
      <vt:lpstr>History </vt:lpstr>
      <vt:lpstr>School Life</vt:lpstr>
      <vt:lpstr>Timetable </vt:lpstr>
      <vt:lpstr>Substitute plan</vt:lpstr>
      <vt:lpstr>Holidays 1</vt:lpstr>
      <vt:lpstr>`Klosternews´</vt:lpstr>
      <vt:lpstr>Clubs at HGS</vt:lpstr>
      <vt:lpstr>Classtrips/celebrations</vt:lpstr>
      <vt:lpstr>THE END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Hennebergisches Gzmn</dc:title>
  <dc:creator>Maximilian</dc:creator>
  <cp:lastModifiedBy>Sue Laffey</cp:lastModifiedBy>
  <cp:revision>53</cp:revision>
  <dcterms:created xsi:type="dcterms:W3CDTF">2017-03-05T12:40:20Z</dcterms:created>
  <dcterms:modified xsi:type="dcterms:W3CDTF">2017-07-09T17:24:21Z</dcterms:modified>
</cp:coreProperties>
</file>