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4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20834-143C-43F3-8649-8A1F1C238AC7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71C1E-3B9B-4FAA-BAE8-F56BDF839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80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C8B-4D98-45BF-9745-09DD4FB06213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D5A-C5EE-43FE-9485-16333C45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86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C8B-4D98-45BF-9745-09DD4FB06213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D5A-C5EE-43FE-9485-16333C45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7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C8B-4D98-45BF-9745-09DD4FB06213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D5A-C5EE-43FE-9485-16333C45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56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C8B-4D98-45BF-9745-09DD4FB06213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D5A-C5EE-43FE-9485-16333C45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59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C8B-4D98-45BF-9745-09DD4FB06213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D5A-C5EE-43FE-9485-16333C45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08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C8B-4D98-45BF-9745-09DD4FB06213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D5A-C5EE-43FE-9485-16333C45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C8B-4D98-45BF-9745-09DD4FB06213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D5A-C5EE-43FE-9485-16333C45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19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C8B-4D98-45BF-9745-09DD4FB06213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D5A-C5EE-43FE-9485-16333C45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08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C8B-4D98-45BF-9745-09DD4FB06213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D5A-C5EE-43FE-9485-16333C45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C8B-4D98-45BF-9745-09DD4FB06213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D5A-C5EE-43FE-9485-16333C45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04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DC8B-4D98-45BF-9745-09DD4FB06213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D5A-C5EE-43FE-9485-16333C45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68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2DC8B-4D98-45BF-9745-09DD4FB06213}" type="datetimeFigureOut">
              <a:rPr lang="en-GB" smtClean="0"/>
              <a:t>09/07/2017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89D5A-C5EE-43FE-9485-16333C456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PERSHORE HIGH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gency FB" panose="020B0503020202020204" pitchFamily="34" charset="0"/>
              </a:rPr>
              <a:t>Josh Noon and Daisy Wild </a:t>
            </a:r>
          </a:p>
        </p:txBody>
      </p:sp>
    </p:spTree>
    <p:extLst>
      <p:ext uri="{BB962C8B-B14F-4D97-AF65-F5344CB8AC3E}">
        <p14:creationId xmlns:p14="http://schemas.microsoft.com/office/powerpoint/2010/main" val="3685049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Trips and Activity's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A lot of the trips are linked to lessons rather than year groups. There has been an art trip to a museum, a history trip to the imperial war museum and there will be a trip for the year 8’s.</a:t>
            </a:r>
          </a:p>
          <a:p>
            <a:pPr marL="0" indent="0">
              <a:buNone/>
            </a:pPr>
            <a:endParaRPr lang="en-GB" dirty="0">
              <a:solidFill>
                <a:schemeClr val="tx2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There are a lot of sports clubs as well as debating club and chess club.</a:t>
            </a:r>
          </a:p>
          <a:p>
            <a:pPr marL="0" indent="0">
              <a:buNone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Each year has lots of teams in different sports. Such as football and netball.</a:t>
            </a:r>
          </a:p>
          <a:p>
            <a:pPr marL="0" indent="0">
              <a:buNone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Every year there is a schools cross country and if you do well you go to the county, which is the area, and then the nationals.</a:t>
            </a:r>
          </a:p>
        </p:txBody>
      </p:sp>
    </p:spTree>
    <p:extLst>
      <p:ext uri="{BB962C8B-B14F-4D97-AF65-F5344CB8AC3E}">
        <p14:creationId xmlns:p14="http://schemas.microsoft.com/office/powerpoint/2010/main" val="4215801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Sports Academy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This year a sports academy has been set up to improve the best sports people in the schools coaching skills within sport and their skills.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34594"/>
            <a:ext cx="4565159" cy="297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2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Organisation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Homework in main lessons such as French and science, is set every two lessons.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There is a homework planner to help students with homework and if it isn’t handed in you get a detention at lunch.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Epraise is a reward system where you get points for effort and good work. With those points you can buy different things like food and vouchers.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84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Term Dates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Terms vary between 12-14 weeks. </a:t>
            </a:r>
          </a:p>
          <a:p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We have a mid term break (half term) for a week.</a:t>
            </a:r>
          </a:p>
          <a:p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At the end of Autumn term we have Christmas holidays (2 weeks), Spring Term we have Easter holidays (also 2 weeks) and at the end of the year, a 6-7 week summer break. 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335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Times of Day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Agency FB" panose="020B0503020202020204" pitchFamily="34" charset="0"/>
              </a:rPr>
              <a:t>Most people get buses to school and get there 8:20+.</a:t>
            </a:r>
          </a:p>
          <a:p>
            <a:pPr marL="0" indent="0">
              <a:buNone/>
            </a:pPr>
            <a:r>
              <a:rPr lang="en-GB" dirty="0">
                <a:latin typeface="Agency FB" panose="020B0503020202020204" pitchFamily="34" charset="0"/>
              </a:rPr>
              <a:t>School starts at 8:50 am, </a:t>
            </a:r>
          </a:p>
          <a:p>
            <a:pPr marL="0" indent="0">
              <a:buNone/>
            </a:pPr>
            <a:r>
              <a:rPr lang="en-GB" dirty="0">
                <a:latin typeface="Agency FB" panose="020B0503020202020204" pitchFamily="34" charset="0"/>
              </a:rPr>
              <a:t>Tutor for 10 minuets. </a:t>
            </a:r>
          </a:p>
          <a:p>
            <a:pPr marL="0" indent="0">
              <a:buNone/>
            </a:pPr>
            <a:r>
              <a:rPr lang="en-GB" dirty="0">
                <a:latin typeface="Agency FB" panose="020B0503020202020204" pitchFamily="34" charset="0"/>
              </a:rPr>
              <a:t>Lessons 1 and 2 are between 9 and 11</a:t>
            </a:r>
          </a:p>
          <a:p>
            <a:pPr marL="0" indent="0">
              <a:buNone/>
            </a:pPr>
            <a:r>
              <a:rPr lang="en-GB" dirty="0">
                <a:latin typeface="Agency FB" panose="020B0503020202020204" pitchFamily="34" charset="0"/>
              </a:rPr>
              <a:t>Twenty minuet break.</a:t>
            </a:r>
          </a:p>
          <a:p>
            <a:pPr marL="0" indent="0">
              <a:buNone/>
            </a:pPr>
            <a:r>
              <a:rPr lang="en-GB" dirty="0">
                <a:latin typeface="Agency FB" panose="020B0503020202020204" pitchFamily="34" charset="0"/>
              </a:rPr>
              <a:t>Lesson 3 and for are from 11:20 to 1:20.</a:t>
            </a:r>
          </a:p>
          <a:p>
            <a:pPr marL="0" indent="0">
              <a:buNone/>
            </a:pPr>
            <a:r>
              <a:rPr lang="en-GB" dirty="0">
                <a:latin typeface="Agency FB" panose="020B0503020202020204" pitchFamily="34" charset="0"/>
              </a:rPr>
              <a:t>Lunch is 45 minuets long and ends at 2:10. </a:t>
            </a:r>
          </a:p>
          <a:p>
            <a:pPr marL="0" indent="0">
              <a:buNone/>
            </a:pPr>
            <a:r>
              <a:rPr lang="en-GB" dirty="0">
                <a:latin typeface="Agency FB" panose="020B0503020202020204" pitchFamily="34" charset="0"/>
              </a:rPr>
              <a:t>We then go back to tutor for 20 minuets </a:t>
            </a:r>
          </a:p>
          <a:p>
            <a:pPr marL="0" indent="0">
              <a:buNone/>
            </a:pPr>
            <a:r>
              <a:rPr lang="en-GB" dirty="0">
                <a:latin typeface="Agency FB" panose="020B0503020202020204" pitchFamily="34" charset="0"/>
              </a:rPr>
              <a:t>Lesson 5 from 2:30-3:30  </a:t>
            </a:r>
          </a:p>
          <a:p>
            <a:pPr marL="0" indent="0">
              <a:buNone/>
            </a:pPr>
            <a:r>
              <a:rPr lang="en-GB" dirty="0">
                <a:latin typeface="Agency FB" panose="020B0503020202020204" pitchFamily="34" charset="0"/>
              </a:rPr>
              <a:t>School ends at 3:30. 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070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Agency FB" panose="020B0503020202020204" pitchFamily="34" charset="0"/>
              </a:rPr>
              <a:t>Timetable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17901" cy="49100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Agency FB" panose="020B0503020202020204" pitchFamily="34" charset="0"/>
              </a:rPr>
              <a:t>The subjects we study at school are as followed:</a:t>
            </a:r>
          </a:p>
          <a:p>
            <a:r>
              <a:rPr lang="en-GB" sz="1800" dirty="0">
                <a:latin typeface="Agency FB" panose="020B0503020202020204" pitchFamily="34" charset="0"/>
              </a:rPr>
              <a:t>English</a:t>
            </a:r>
          </a:p>
          <a:p>
            <a:r>
              <a:rPr lang="en-GB" sz="1800" dirty="0">
                <a:latin typeface="Agency FB" panose="020B0503020202020204" pitchFamily="34" charset="0"/>
              </a:rPr>
              <a:t>Maths </a:t>
            </a:r>
          </a:p>
          <a:p>
            <a:r>
              <a:rPr lang="en-GB" sz="1800" dirty="0">
                <a:latin typeface="Agency FB" panose="020B0503020202020204" pitchFamily="34" charset="0"/>
              </a:rPr>
              <a:t>Science (Biology, Chemistry and Physics) </a:t>
            </a:r>
          </a:p>
          <a:p>
            <a:r>
              <a:rPr lang="en-GB" sz="1800" dirty="0">
                <a:latin typeface="Agency FB" panose="020B0503020202020204" pitchFamily="34" charset="0"/>
              </a:rPr>
              <a:t>French and German </a:t>
            </a:r>
          </a:p>
          <a:p>
            <a:r>
              <a:rPr lang="en-GB" sz="1800" dirty="0">
                <a:latin typeface="Agency FB" panose="020B0503020202020204" pitchFamily="34" charset="0"/>
              </a:rPr>
              <a:t>Music</a:t>
            </a:r>
          </a:p>
          <a:p>
            <a:r>
              <a:rPr lang="en-GB" sz="1800" dirty="0">
                <a:latin typeface="Agency FB" panose="020B0503020202020204" pitchFamily="34" charset="0"/>
              </a:rPr>
              <a:t>Art </a:t>
            </a:r>
          </a:p>
          <a:p>
            <a:r>
              <a:rPr lang="en-GB" sz="1800" dirty="0">
                <a:latin typeface="Agency FB" panose="020B0503020202020204" pitchFamily="34" charset="0"/>
              </a:rPr>
              <a:t>Drama and Performing Arts </a:t>
            </a:r>
          </a:p>
          <a:p>
            <a:r>
              <a:rPr lang="en-GB" sz="1800" dirty="0">
                <a:latin typeface="Agency FB" panose="020B0503020202020204" pitchFamily="34" charset="0"/>
              </a:rPr>
              <a:t>History Geography and Religious Studies</a:t>
            </a:r>
          </a:p>
          <a:p>
            <a:r>
              <a:rPr lang="en-GB" sz="1800" dirty="0">
                <a:latin typeface="Agency FB" panose="020B0503020202020204" pitchFamily="34" charset="0"/>
              </a:rPr>
              <a:t>Philosophy and Ethics </a:t>
            </a:r>
          </a:p>
          <a:p>
            <a:r>
              <a:rPr lang="en-GB" sz="1800" dirty="0">
                <a:latin typeface="Agency FB" panose="020B0503020202020204" pitchFamily="34" charset="0"/>
              </a:rPr>
              <a:t> Food and Nutrition </a:t>
            </a:r>
          </a:p>
          <a:p>
            <a:r>
              <a:rPr lang="en-GB" sz="1800" dirty="0">
                <a:latin typeface="Agency FB" panose="020B0503020202020204" pitchFamily="34" charset="0"/>
              </a:rPr>
              <a:t>Visual Communication/Graphic Design </a:t>
            </a:r>
          </a:p>
          <a:p>
            <a:r>
              <a:rPr lang="en-GB" sz="1800" dirty="0">
                <a:latin typeface="Agency FB" panose="020B0503020202020204" pitchFamily="34" charset="0"/>
              </a:rPr>
              <a:t>Textiles </a:t>
            </a:r>
          </a:p>
          <a:p>
            <a:r>
              <a:rPr lang="en-GB" sz="1800" dirty="0">
                <a:latin typeface="Agency FB" panose="020B0503020202020204" pitchFamily="34" charset="0"/>
              </a:rPr>
              <a:t>Electronics </a:t>
            </a:r>
          </a:p>
          <a:p>
            <a:endParaRPr lang="en-GB" sz="1800" dirty="0">
              <a:latin typeface="Agency FB" panose="020B0503020202020204" pitchFamily="34" charset="0"/>
            </a:endParaRPr>
          </a:p>
          <a:p>
            <a:endParaRPr lang="en-GB" sz="1800" dirty="0">
              <a:latin typeface="Agency FB" panose="020B0503020202020204" pitchFamily="34" charset="0"/>
            </a:endParaRPr>
          </a:p>
          <a:p>
            <a:endParaRPr lang="en-GB" sz="1800" dirty="0">
              <a:latin typeface="Agency FB" panose="020B05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9273" y="2266681"/>
            <a:ext cx="70061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gency FB" panose="020B0503020202020204" pitchFamily="34" charset="0"/>
              </a:rPr>
              <a:t>Resistant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gency FB" panose="020B0503020202020204" pitchFamily="34" charset="0"/>
              </a:rPr>
              <a:t> ICT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gency FB" panose="020B0503020202020204" pitchFamily="34" charset="0"/>
              </a:rPr>
              <a:t>Computer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gency FB" panose="020B0503020202020204" pitchFamily="34" charset="0"/>
              </a:rPr>
              <a:t>P.E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744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MFL Classrooms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533" y="1690688"/>
            <a:ext cx="3292122" cy="18518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6144" y="1690688"/>
            <a:ext cx="3378905" cy="19006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0716" y="1717874"/>
            <a:ext cx="3282244" cy="18462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6711" y="4154311"/>
            <a:ext cx="113566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This is one of our MFL classrooms (L2). We have lots of resources, such as interactive whiteboards, normal whiteboards and help vocabulary cards around the room. We have 4 language classrooms in the school (2 for German and 2 for French). </a:t>
            </a:r>
          </a:p>
        </p:txBody>
      </p:sp>
    </p:spTree>
    <p:extLst>
      <p:ext uri="{BB962C8B-B14F-4D97-AF65-F5344CB8AC3E}">
        <p14:creationId xmlns:p14="http://schemas.microsoft.com/office/powerpoint/2010/main" val="93931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The Canteen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The canteen is where most people eat at school. You can buy hot and cold meals. They also have a wide variety of crisps.</a:t>
            </a:r>
          </a:p>
          <a:p>
            <a:pPr marL="0" indent="0">
              <a:buNone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The menu often changes except on Friday, when we have Fish and Chips. </a:t>
            </a:r>
          </a:p>
          <a:p>
            <a:pPr marL="0" indent="0">
              <a:buNone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Instead of paying with money, we use our fingerprints sort of like a mini bank account for food. This prevents theft because you cant steal someone's finger. </a:t>
            </a:r>
          </a:p>
        </p:txBody>
      </p:sp>
    </p:spTree>
    <p:extLst>
      <p:ext uri="{BB962C8B-B14F-4D97-AF65-F5344CB8AC3E}">
        <p14:creationId xmlns:p14="http://schemas.microsoft.com/office/powerpoint/2010/main" val="3266897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Sports Facilities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In our school we have a lot of good facilities for sport. We have: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An all weather astro turf, football and hockey pitch. (floodlit)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Tennis and netball courts.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Rugby and football pitches on the field.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A gym with trampolines and one basketball court.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A sports hall with badminton and basketball courts.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A girls and a boys changing room.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6521" y="4677850"/>
            <a:ext cx="3894869" cy="190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6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Other Facilities of Interest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In our school we also have lots of facilities that are nice to have.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A drama studio with special lighting systems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Lots of computer rooms all around the school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Music room with 35 apple macs in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Music room with 30 keyboards and guitars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An assembly hall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A dining hall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782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Uniform and P.E kit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A tie, the colour depends on the house (green, gold or purple)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A light blue shirt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A Dark blue blazer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Black trousers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Black shoes 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Black socks</a:t>
            </a:r>
          </a:p>
          <a:p>
            <a:endParaRPr lang="en-GB" dirty="0">
              <a:solidFill>
                <a:schemeClr val="tx2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A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Pershore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 polo shirt                 ● Navy blue socks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Shorts                                           ● A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skort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 for the girls (skirt with shorts)</a:t>
            </a:r>
          </a:p>
          <a:p>
            <a:endParaRPr lang="en-GB" dirty="0">
              <a:solidFill>
                <a:schemeClr val="tx2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437" y="2357438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7562" y="2357438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0681" y="235743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80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706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Agency FB</vt:lpstr>
      <vt:lpstr>Arial</vt:lpstr>
      <vt:lpstr>Calibri</vt:lpstr>
      <vt:lpstr>Calibri Light</vt:lpstr>
      <vt:lpstr>Office Theme</vt:lpstr>
      <vt:lpstr>PERSHORE HIGH </vt:lpstr>
      <vt:lpstr>Term Dates </vt:lpstr>
      <vt:lpstr>Times of Day </vt:lpstr>
      <vt:lpstr>Timetable</vt:lpstr>
      <vt:lpstr>MFL Classrooms </vt:lpstr>
      <vt:lpstr>The Canteen </vt:lpstr>
      <vt:lpstr>Sports Facilities </vt:lpstr>
      <vt:lpstr>Other Facilities of Interest </vt:lpstr>
      <vt:lpstr>Uniform and P.E kit </vt:lpstr>
      <vt:lpstr>Trips and Activity's </vt:lpstr>
      <vt:lpstr>Sports Academy </vt:lpstr>
      <vt:lpstr>Organisation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Dates</dc:title>
  <dc:creator>Wild, J</dc:creator>
  <cp:lastModifiedBy>Sue Laffey</cp:lastModifiedBy>
  <cp:revision>14</cp:revision>
  <dcterms:created xsi:type="dcterms:W3CDTF">2017-03-07T19:19:16Z</dcterms:created>
  <dcterms:modified xsi:type="dcterms:W3CDTF">2017-07-09T17:24:47Z</dcterms:modified>
</cp:coreProperties>
</file>