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  <p:sldMasterId id="2147483975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4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69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06F7A-5541-4EA1-B357-9714695F26E8}" v="10" dt="2018-05-31T12:58:50.308"/>
    <p1510:client id="{A6A8435E-BF81-4490-BC3B-BC1E8F0373B9}" v="218" dt="2018-05-31T12:48:02.226"/>
    <p1510:client id="{9847459B-AB2A-4106-996A-F1CCF5C1447B}" v="197" dt="2018-05-31T12:51:59.887"/>
    <p1510:client id="{E2FA1EC4-D809-4F67-82A2-54207F294884}" v="15" dt="2018-05-31T13:08:35.956"/>
    <p1510:client id="{68E87BD2-CBDF-4678-AD26-97BF7CF867C0}" v="62" dt="2018-05-31T13:07:07.304"/>
  </p1510:revLst>
</p1510:revInfo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6/29/2018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6/29/2018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6/29/2018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6/29/2018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8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7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01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1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99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0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1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5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6/29/2018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6/29/2018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44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650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63902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464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300523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8211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3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6/29/2018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6/29/2018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6/29/2018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6/29/2018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6/29/2018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6/29/2018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6/29/2018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US">
                <a:solidFill>
                  <a:srgbClr val="FFFF00"/>
                </a:solidFill>
                <a:latin typeface="Century Gothic" panose="020B0502020202020204" pitchFamily="34" charset="0"/>
              </a:rPr>
              <a:t>o</a:t>
            </a:r>
            <a:r>
              <a:rPr lang="en-US">
                <a:solidFill>
                  <a:srgbClr val="C876A7"/>
                </a:solidFill>
                <a:latin typeface="Century Gothic" panose="020B0502020202020204" pitchFamily="34" charset="0"/>
              </a:rPr>
              <a:t>l</a:t>
            </a:r>
            <a:r>
              <a:rPr lang="en-US">
                <a:solidFill>
                  <a:srgbClr val="00B050"/>
                </a:solidFill>
                <a:latin typeface="Century Gothic" panose="020B0502020202020204" pitchFamily="34" charset="0"/>
              </a:rPr>
              <a:t>o</a:t>
            </a:r>
            <a:r>
              <a:rPr lang="en-US">
                <a:solidFill>
                  <a:srgbClr val="7030A0"/>
                </a:solidFill>
                <a:latin typeface="Century Gothic" panose="020B0502020202020204" pitchFamily="34" charset="0"/>
              </a:rPr>
              <a:t>u</a:t>
            </a:r>
            <a:r>
              <a:rPr lang="en-US">
                <a:solidFill>
                  <a:srgbClr val="FFC000"/>
                </a:solidFill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Century Gothic" panose="020B0502020202020204" pitchFamily="34" charset="0"/>
              </a:rPr>
              <a:t>By Luke, grace, lily &amp; Katie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767981-D284-47C7-8A2C-99B6A6409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0000">
            <a:off x="316816" y="216796"/>
            <a:ext cx="3498372" cy="255719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40B05B7-8EBF-41D4-8102-2848C4CA8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8072991" y="168889"/>
            <a:ext cx="4255339" cy="308915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AB1BB34-AA5B-432A-8654-D5F8605D8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21" y="3602514"/>
            <a:ext cx="2485307" cy="2485307"/>
          </a:xfrm>
          <a:prstGeom prst="rect">
            <a:avLst/>
          </a:prstGeom>
        </p:spPr>
      </p:pic>
      <p:pic>
        <p:nvPicPr>
          <p:cNvPr id="10" name="Picture 10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CB568888-2F75-4AD1-8CF5-AE7090EAC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833" y="4838697"/>
            <a:ext cx="2995883" cy="18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06865-C045-441B-9D30-61B168F0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15" y="2723012"/>
            <a:ext cx="10515600" cy="1325563"/>
          </a:xfrm>
        </p:spPr>
        <p:txBody>
          <a:bodyPr>
            <a:noAutofit/>
          </a:bodyPr>
          <a:lstStyle/>
          <a:p>
            <a:r>
              <a:rPr lang="en-US" sz="8000">
                <a:solidFill>
                  <a:srgbClr val="00B050"/>
                </a:solidFill>
                <a:cs typeface="Calibri Light"/>
              </a:rPr>
              <a:t>Vert</a:t>
            </a:r>
          </a:p>
        </p:txBody>
      </p:sp>
    </p:spTree>
    <p:extLst>
      <p:ext uri="{BB962C8B-B14F-4D97-AF65-F5344CB8AC3E}">
        <p14:creationId xmlns:p14="http://schemas.microsoft.com/office/powerpoint/2010/main" val="281881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29C8303-CAC2-4636-941C-8E303491E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094" y="1078302"/>
            <a:ext cx="6814867" cy="51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0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C501-6195-4D48-A5BD-72BAF63E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28" y="265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>
                <a:solidFill>
                  <a:srgbClr val="7030A0"/>
                </a:solidFill>
                <a:cs typeface="Calibri Light"/>
              </a:rPr>
              <a:t>Violet</a:t>
            </a:r>
          </a:p>
        </p:txBody>
      </p:sp>
    </p:spTree>
    <p:extLst>
      <p:ext uri="{BB962C8B-B14F-4D97-AF65-F5344CB8AC3E}">
        <p14:creationId xmlns:p14="http://schemas.microsoft.com/office/powerpoint/2010/main" val="428752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13B6BF9-D416-4DEE-A6C9-B2E260832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900" y="755799"/>
            <a:ext cx="7016690" cy="52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4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EA73-CCE9-4554-B5C7-98C16D7A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238" y="2665503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rgbClr val="C55A11"/>
                </a:solidFill>
                <a:cs typeface="Calibri Light"/>
              </a:rPr>
              <a:t>Orange</a:t>
            </a:r>
            <a:endParaRPr lang="en-US" sz="800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8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F1AEEE9-3750-4ED4-B5EE-D3554146A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849" y="798572"/>
            <a:ext cx="5894716" cy="50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4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B107-5EA8-43AD-95F0-6BA8D66B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352" y="2478597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rgbClr val="00B0F0"/>
                </a:solidFill>
                <a:cs typeface="Calibri Light"/>
              </a:rPr>
              <a:t>Bleu</a:t>
            </a:r>
            <a:endParaRPr lang="en-US" sz="8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0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29E5C-F6CD-494E-8635-74DE6B9A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Word search</a:t>
            </a:r>
            <a:endParaRPr lang="en-US">
              <a:ea typeface="+mj-lt"/>
              <a:cs typeface="+mj-l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7F086D5-C050-43B3-8248-B0A428E55A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494" t="43913" r="10494" b="6087"/>
          <a:stretch/>
        </p:blipFill>
        <p:spPr>
          <a:xfrm>
            <a:off x="390871" y="2161757"/>
            <a:ext cx="4249959" cy="380919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1BF017-A9A8-4BCA-B62A-4284CA12B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Find </a:t>
            </a:r>
            <a:r>
              <a:rPr lang="en-US">
                <a:solidFill>
                  <a:srgbClr val="404040"/>
                </a:solidFill>
              </a:rPr>
              <a:t>the words in French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510CE-6667-40F0-AA2E-7EE3BE8FC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866641"/>
            <a:ext cx="4185617" cy="33041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Blue</a:t>
            </a:r>
          </a:p>
          <a:p>
            <a:r>
              <a:rPr lang="en-US"/>
              <a:t>Purple</a:t>
            </a:r>
          </a:p>
          <a:p>
            <a:r>
              <a:rPr lang="en-US"/>
              <a:t>White (female)</a:t>
            </a:r>
          </a:p>
          <a:p>
            <a:r>
              <a:rPr lang="en-US"/>
              <a:t>Black (female)</a:t>
            </a:r>
          </a:p>
          <a:p>
            <a:r>
              <a:rPr lang="en-US"/>
              <a:t>Green ( plural)</a:t>
            </a:r>
          </a:p>
          <a:p>
            <a:r>
              <a:rPr lang="en-US"/>
              <a:t>Yellow (plural)</a:t>
            </a:r>
          </a:p>
          <a:p>
            <a:r>
              <a:rPr lang="en-US"/>
              <a:t>Red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00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29E5C-F6CD-494E-8635-74DE6B9A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Word search-Answers</a:t>
            </a:r>
            <a:endParaRPr lang="en-US">
              <a:ea typeface="+mj-lt"/>
              <a:cs typeface="+mj-l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7F086D5-C050-43B3-8248-B0A428E55A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494" t="43913" r="10494" b="6087"/>
          <a:stretch/>
        </p:blipFill>
        <p:spPr>
          <a:xfrm>
            <a:off x="390871" y="2161757"/>
            <a:ext cx="4249959" cy="380919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1BF017-A9A8-4BCA-B62A-4284CA12B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Find </a:t>
            </a:r>
            <a:r>
              <a:rPr lang="en-US">
                <a:solidFill>
                  <a:srgbClr val="404040"/>
                </a:solidFill>
              </a:rPr>
              <a:t>the words in French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510CE-6667-40F0-AA2E-7EE3BE8FC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Blue</a:t>
            </a:r>
          </a:p>
          <a:p>
            <a:r>
              <a:rPr lang="en-US"/>
              <a:t>Purple</a:t>
            </a:r>
          </a:p>
          <a:p>
            <a:r>
              <a:rPr lang="en-US"/>
              <a:t>White (female)</a:t>
            </a:r>
          </a:p>
          <a:p>
            <a:r>
              <a:rPr lang="en-US"/>
              <a:t>Black (female)</a:t>
            </a:r>
          </a:p>
          <a:p>
            <a:r>
              <a:rPr lang="en-US"/>
              <a:t>Green ( plural)</a:t>
            </a:r>
          </a:p>
          <a:p>
            <a:r>
              <a:rPr lang="en-US"/>
              <a:t>Yellow (plural)</a:t>
            </a:r>
          </a:p>
          <a:p>
            <a:r>
              <a:rPr lang="en-US"/>
              <a:t>Red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74C4A6-13FD-4E85-B5CC-BC4AEB0A58B3}"/>
              </a:ext>
            </a:extLst>
          </p:cNvPr>
          <p:cNvSpPr/>
          <p:nvPr/>
        </p:nvSpPr>
        <p:spPr>
          <a:xfrm>
            <a:off x="3338420" y="2159479"/>
            <a:ext cx="483080" cy="14319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C265A8-BFE0-43B5-83F4-D2010096A02A}"/>
              </a:ext>
            </a:extLst>
          </p:cNvPr>
          <p:cNvSpPr/>
          <p:nvPr/>
        </p:nvSpPr>
        <p:spPr>
          <a:xfrm rot="5400000">
            <a:off x="1426231" y="1052423"/>
            <a:ext cx="483080" cy="25534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848B8C-FCEF-4E72-8705-0C2B0874E62A}"/>
              </a:ext>
            </a:extLst>
          </p:cNvPr>
          <p:cNvSpPr/>
          <p:nvPr/>
        </p:nvSpPr>
        <p:spPr>
          <a:xfrm rot="5340000">
            <a:off x="1217708" y="4719940"/>
            <a:ext cx="483080" cy="21077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0B69B9-E53C-4E93-930D-FF2863D775BB}"/>
              </a:ext>
            </a:extLst>
          </p:cNvPr>
          <p:cNvSpPr/>
          <p:nvPr/>
        </p:nvSpPr>
        <p:spPr>
          <a:xfrm>
            <a:off x="3827246" y="3669101"/>
            <a:ext cx="368062" cy="1834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35FCAD-C02D-4F2C-91BC-BA5804712E32}"/>
              </a:ext>
            </a:extLst>
          </p:cNvPr>
          <p:cNvSpPr/>
          <p:nvPr/>
        </p:nvSpPr>
        <p:spPr>
          <a:xfrm rot="5400000">
            <a:off x="1469365" y="2562044"/>
            <a:ext cx="454326" cy="25534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EFD15C-BDC7-4E7B-B2DB-12BD8BB8B0FE}"/>
              </a:ext>
            </a:extLst>
          </p:cNvPr>
          <p:cNvSpPr/>
          <p:nvPr/>
        </p:nvSpPr>
        <p:spPr>
          <a:xfrm>
            <a:off x="2087589" y="3266536"/>
            <a:ext cx="483080" cy="19351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BA7D95-AA30-4E25-A7DB-9A9CFF7EEC62}"/>
              </a:ext>
            </a:extLst>
          </p:cNvPr>
          <p:cNvSpPr/>
          <p:nvPr/>
        </p:nvSpPr>
        <p:spPr>
          <a:xfrm>
            <a:off x="4215438" y="2159479"/>
            <a:ext cx="483080" cy="19064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1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AA1B-42A3-4B46-A11A-C7AB6357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DC448-3F4F-4FB5-A7A2-88FCF9FDC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400">
                <a:solidFill>
                  <a:srgbClr val="00B0F0"/>
                </a:solidFill>
              </a:rPr>
              <a:t>https://ellowes-my.sharepoint.com/:x:/r/personal/caddickl_ounsdale_staffs_sch_uk/_layouts/15/Doc.aspx?sourcedoc=%7B146c3ee8-f396-4057-8e23-4715e7824c9a%7D&amp;action=default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9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5894-FF9F-4F0B-9528-8154DAA7F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4472C4"/>
                </a:solidFill>
                <a:cs typeface="Calibri Light"/>
              </a:rPr>
              <a:t>Guess</a:t>
            </a:r>
            <a:r>
              <a:rPr lang="en-US">
                <a:cs typeface="Calibri Light"/>
              </a:rPr>
              <a:t> </a:t>
            </a:r>
            <a:r>
              <a:rPr lang="en-US">
                <a:solidFill>
                  <a:srgbClr val="FF0000"/>
                </a:solidFill>
                <a:cs typeface="Calibri Light"/>
              </a:rPr>
              <a:t>The</a:t>
            </a:r>
            <a:r>
              <a:rPr lang="en-US">
                <a:cs typeface="Calibri Light"/>
              </a:rPr>
              <a:t> </a:t>
            </a:r>
            <a:r>
              <a:rPr lang="en-US">
                <a:solidFill>
                  <a:srgbClr val="92D050"/>
                </a:solidFill>
                <a:cs typeface="Calibri Light"/>
              </a:rPr>
              <a:t>Colour</a:t>
            </a:r>
            <a:r>
              <a:rPr lang="en-US">
                <a:cs typeface="Calibri Light"/>
              </a:rPr>
              <a:t>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FBF87-C189-4BE1-B564-D5A8A75C8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ED7D31"/>
                </a:solidFill>
                <a:cs typeface="Calibri"/>
              </a:rPr>
              <a:t>(In French)</a:t>
            </a:r>
          </a:p>
          <a:p>
            <a:r>
              <a:rPr lang="en-US">
                <a:solidFill>
                  <a:srgbClr val="ED7D31"/>
                </a:solidFill>
                <a:cs typeface="Calibri"/>
              </a:rPr>
              <a:t>We will show you a colour and you have to write down what colour it is in French on your mini whiteboard!</a:t>
            </a:r>
          </a:p>
        </p:txBody>
      </p:sp>
    </p:spTree>
    <p:extLst>
      <p:ext uri="{BB962C8B-B14F-4D97-AF65-F5344CB8AC3E}">
        <p14:creationId xmlns:p14="http://schemas.microsoft.com/office/powerpoint/2010/main" val="385316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C02848D-2647-42DC-A0B2-66C6C65C7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367" y="223837"/>
            <a:ext cx="8135606" cy="639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1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5BBC-A818-4C08-A6CA-F2784CD2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96" y="638295"/>
            <a:ext cx="10515600" cy="5423110"/>
          </a:xfrm>
        </p:spPr>
        <p:txBody>
          <a:bodyPr>
            <a:normAutofit/>
          </a:bodyPr>
          <a:lstStyle/>
          <a:p>
            <a:pPr algn="ctr"/>
            <a:r>
              <a:rPr lang="en-US" sz="8000">
                <a:solidFill>
                  <a:srgbClr val="FF0000"/>
                </a:solidFill>
                <a:cs typeface="Calibri Light"/>
              </a:rPr>
              <a:t>Rouge</a:t>
            </a:r>
          </a:p>
        </p:txBody>
      </p:sp>
    </p:spTree>
    <p:extLst>
      <p:ext uri="{BB962C8B-B14F-4D97-AF65-F5344CB8AC3E}">
        <p14:creationId xmlns:p14="http://schemas.microsoft.com/office/powerpoint/2010/main" val="14953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0E98185-6EFB-4920-B55A-ECE50789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121" y="158331"/>
            <a:ext cx="6296924" cy="645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358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6C34-F076-44C7-851C-218BD82A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3827"/>
          </a:xfrm>
        </p:spPr>
        <p:txBody>
          <a:bodyPr>
            <a:normAutofit/>
          </a:bodyPr>
          <a:lstStyle/>
          <a:p>
            <a:pPr algn="ctr"/>
            <a:r>
              <a:rPr lang="en-US" sz="8800">
                <a:solidFill>
                  <a:srgbClr val="FFFF00"/>
                </a:solidFill>
                <a:cs typeface="Calibri Light"/>
              </a:rPr>
              <a:t>jaune</a:t>
            </a:r>
          </a:p>
        </p:txBody>
      </p:sp>
    </p:spTree>
    <p:extLst>
      <p:ext uri="{BB962C8B-B14F-4D97-AF65-F5344CB8AC3E}">
        <p14:creationId xmlns:p14="http://schemas.microsoft.com/office/powerpoint/2010/main" val="90004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ky, wall&#10;&#10;Description generated with high confidence">
            <a:extLst>
              <a:ext uri="{FF2B5EF4-FFF2-40B4-BE49-F238E27FC236}">
                <a16:creationId xmlns:a16="http://schemas.microsoft.com/office/drawing/2014/main" id="{749B18CC-5947-48DC-9165-9EF01EFAB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158" y="180705"/>
            <a:ext cx="6482210" cy="65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5699-2E11-4F58-B922-1AE5BDEA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66" y="2723012"/>
            <a:ext cx="10515600" cy="1325563"/>
          </a:xfrm>
        </p:spPr>
        <p:txBody>
          <a:bodyPr>
            <a:noAutofit/>
          </a:bodyPr>
          <a:lstStyle/>
          <a:p>
            <a:r>
              <a:rPr lang="en-US" sz="8800">
                <a:solidFill>
                  <a:srgbClr val="FBE5D5"/>
                </a:solidFill>
                <a:highlight>
                  <a:srgbClr val="FF00FF"/>
                </a:highlight>
                <a:cs typeface="Calibri Light"/>
              </a:rPr>
              <a:t>Rose</a:t>
            </a:r>
          </a:p>
        </p:txBody>
      </p:sp>
    </p:spTree>
    <p:extLst>
      <p:ext uri="{BB962C8B-B14F-4D97-AF65-F5344CB8AC3E}">
        <p14:creationId xmlns:p14="http://schemas.microsoft.com/office/powerpoint/2010/main" val="139693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D1E4AE-54F3-4411-B329-2E2B0420F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252" y="741422"/>
            <a:ext cx="5562060" cy="55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77096"/>
      </p:ext>
    </p:extLst>
  </p:cSld>
  <p:clrMapOvr>
    <a:masterClrMapping/>
  </p:clrMapOvr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Widescreen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Georgia</vt:lpstr>
      <vt:lpstr>Trebuchet MS</vt:lpstr>
      <vt:lpstr>Wingdings 3</vt:lpstr>
      <vt:lpstr>Ocean 16x9</vt:lpstr>
      <vt:lpstr>Facet</vt:lpstr>
      <vt:lpstr>Colour</vt:lpstr>
      <vt:lpstr>Guess The Colour </vt:lpstr>
      <vt:lpstr>PowerPoint Presentation</vt:lpstr>
      <vt:lpstr>Rouge</vt:lpstr>
      <vt:lpstr>PowerPoint Presentation</vt:lpstr>
      <vt:lpstr>jaune</vt:lpstr>
      <vt:lpstr>PowerPoint Presentation</vt:lpstr>
      <vt:lpstr>Rose</vt:lpstr>
      <vt:lpstr>PowerPoint Presentation</vt:lpstr>
      <vt:lpstr>Vert</vt:lpstr>
      <vt:lpstr>PowerPoint Presentation</vt:lpstr>
      <vt:lpstr>Violet</vt:lpstr>
      <vt:lpstr>PowerPoint Presentation</vt:lpstr>
      <vt:lpstr>Orange</vt:lpstr>
      <vt:lpstr>PowerPoint Presentation</vt:lpstr>
      <vt:lpstr>Bleu</vt:lpstr>
      <vt:lpstr>Word search</vt:lpstr>
      <vt:lpstr>Word search-Answers</vt:lpstr>
      <vt:lpstr>Cross 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</dc:title>
  <dc:creator>Katie Hill</dc:creator>
  <cp:lastModifiedBy>Sue Laffey</cp:lastModifiedBy>
  <cp:revision>3</cp:revision>
  <dcterms:modified xsi:type="dcterms:W3CDTF">2018-06-29T13:06:12Z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