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96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6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7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49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0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3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5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92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94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9D8F-19F2-47F0-A597-3F85CD66F29C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EF0C-02B2-40ED-8788-D7A81A1CF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1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90962" y="809624"/>
            <a:ext cx="4204864" cy="1882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15042" y="0"/>
            <a:ext cx="95558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the colours of the rainbow from English to French.</a:t>
            </a:r>
          </a:p>
        </p:txBody>
      </p:sp>
      <p:sp>
        <p:nvSpPr>
          <p:cNvPr id="6" name="Rectangle 5"/>
          <p:cNvSpPr/>
          <p:nvPr/>
        </p:nvSpPr>
        <p:spPr>
          <a:xfrm flipH="1">
            <a:off x="5956300" y="3606799"/>
            <a:ext cx="47333" cy="684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3864" y="774700"/>
            <a:ext cx="17872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O</a:t>
            </a:r>
            <a:r>
              <a:rPr lang="en-GB" sz="2400" dirty="0">
                <a:solidFill>
                  <a:srgbClr val="FFC000"/>
                </a:solidFill>
              </a:rPr>
              <a:t>r</a:t>
            </a:r>
            <a:r>
              <a:rPr lang="en-GB" sz="2400" dirty="0">
                <a:solidFill>
                  <a:srgbClr val="FFFF00"/>
                </a:solidFill>
              </a:rPr>
              <a:t>a</a:t>
            </a:r>
            <a:r>
              <a:rPr lang="en-GB" sz="2400" dirty="0">
                <a:solidFill>
                  <a:srgbClr val="92D050"/>
                </a:solidFill>
              </a:rPr>
              <a:t>n</a:t>
            </a:r>
            <a:r>
              <a:rPr lang="en-GB" sz="2400" dirty="0">
                <a:solidFill>
                  <a:srgbClr val="00B0F0"/>
                </a:solidFill>
              </a:rPr>
              <a:t>g</a:t>
            </a:r>
            <a:r>
              <a:rPr lang="en-GB" sz="2400" dirty="0">
                <a:solidFill>
                  <a:srgbClr val="0070C0"/>
                </a:solidFill>
              </a:rPr>
              <a:t>e</a:t>
            </a:r>
          </a:p>
          <a:p>
            <a:r>
              <a:rPr lang="en-GB" sz="2400" dirty="0">
                <a:solidFill>
                  <a:srgbClr val="FF0000"/>
                </a:solidFill>
              </a:rPr>
              <a:t>V</a:t>
            </a:r>
            <a:r>
              <a:rPr lang="en-GB" sz="2400" dirty="0">
                <a:solidFill>
                  <a:srgbClr val="FFC000"/>
                </a:solidFill>
              </a:rPr>
              <a:t>e</a:t>
            </a:r>
            <a:r>
              <a:rPr lang="en-GB" sz="2400" dirty="0">
                <a:solidFill>
                  <a:srgbClr val="FFFF00"/>
                </a:solidFill>
              </a:rPr>
              <a:t>r</a:t>
            </a:r>
            <a:r>
              <a:rPr lang="en-GB" sz="2400" dirty="0">
                <a:solidFill>
                  <a:srgbClr val="92D050"/>
                </a:solidFill>
              </a:rPr>
              <a:t>t</a:t>
            </a:r>
          </a:p>
          <a:p>
            <a:r>
              <a:rPr lang="en-GB" sz="2400" dirty="0">
                <a:solidFill>
                  <a:srgbClr val="FF0000"/>
                </a:solidFill>
              </a:rPr>
              <a:t>V</a:t>
            </a:r>
            <a:r>
              <a:rPr lang="en-GB" sz="2400" dirty="0">
                <a:solidFill>
                  <a:srgbClr val="FFC000"/>
                </a:solidFill>
              </a:rPr>
              <a:t>i</a:t>
            </a:r>
            <a:r>
              <a:rPr lang="en-GB" sz="2400" dirty="0">
                <a:solidFill>
                  <a:srgbClr val="FFFF00"/>
                </a:solidFill>
              </a:rPr>
              <a:t>o</a:t>
            </a:r>
            <a:r>
              <a:rPr lang="en-GB" sz="2400" dirty="0">
                <a:solidFill>
                  <a:srgbClr val="92D050"/>
                </a:solidFill>
              </a:rPr>
              <a:t>l</a:t>
            </a:r>
            <a:r>
              <a:rPr lang="en-GB" sz="2400" dirty="0">
                <a:solidFill>
                  <a:srgbClr val="00B0F0"/>
                </a:solidFill>
              </a:rPr>
              <a:t>e</a:t>
            </a:r>
            <a:r>
              <a:rPr lang="en-GB" sz="2400" dirty="0">
                <a:solidFill>
                  <a:srgbClr val="0070C0"/>
                </a:solidFill>
              </a:rPr>
              <a:t>t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B</a:t>
            </a:r>
            <a:r>
              <a:rPr lang="en-GB" sz="2400" dirty="0">
                <a:solidFill>
                  <a:srgbClr val="FFC000"/>
                </a:solidFill>
              </a:rPr>
              <a:t>l</a:t>
            </a:r>
            <a:r>
              <a:rPr lang="en-GB" sz="2400" dirty="0">
                <a:solidFill>
                  <a:srgbClr val="FFFF00"/>
                </a:solidFill>
              </a:rPr>
              <a:t>e</a:t>
            </a:r>
            <a:r>
              <a:rPr lang="en-GB" sz="2400" dirty="0">
                <a:solidFill>
                  <a:srgbClr val="92D050"/>
                </a:solidFill>
              </a:rPr>
              <a:t>u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J</a:t>
            </a:r>
            <a:r>
              <a:rPr lang="en-GB" sz="2400" dirty="0">
                <a:solidFill>
                  <a:srgbClr val="FFC000"/>
                </a:solidFill>
              </a:rPr>
              <a:t>a</a:t>
            </a:r>
            <a:r>
              <a:rPr lang="en-GB" sz="2400" dirty="0">
                <a:solidFill>
                  <a:srgbClr val="FFFF00"/>
                </a:solidFill>
              </a:rPr>
              <a:t>u</a:t>
            </a:r>
            <a:r>
              <a:rPr lang="en-GB" sz="2400" dirty="0">
                <a:solidFill>
                  <a:srgbClr val="92D050"/>
                </a:solidFill>
              </a:rPr>
              <a:t>n</a:t>
            </a:r>
            <a:r>
              <a:rPr lang="en-GB" sz="2400" dirty="0">
                <a:solidFill>
                  <a:srgbClr val="00B0F0"/>
                </a:solidFill>
              </a:rPr>
              <a:t>e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R</a:t>
            </a:r>
            <a:r>
              <a:rPr lang="en-GB" sz="2400" dirty="0">
                <a:solidFill>
                  <a:srgbClr val="FFC000"/>
                </a:solidFill>
              </a:rPr>
              <a:t>o</a:t>
            </a:r>
            <a:r>
              <a:rPr lang="en-GB" sz="2400" dirty="0">
                <a:solidFill>
                  <a:srgbClr val="FFFF00"/>
                </a:solidFill>
              </a:rPr>
              <a:t>u</a:t>
            </a:r>
            <a:r>
              <a:rPr lang="en-GB" sz="2400" dirty="0">
                <a:solidFill>
                  <a:srgbClr val="92D050"/>
                </a:solidFill>
              </a:rPr>
              <a:t>g</a:t>
            </a:r>
            <a:r>
              <a:rPr lang="en-GB" sz="2400" dirty="0">
                <a:solidFill>
                  <a:srgbClr val="00B0F0"/>
                </a:solidFill>
              </a:rPr>
              <a:t>e</a:t>
            </a:r>
          </a:p>
          <a:p>
            <a:r>
              <a:rPr lang="en-GB" sz="2400" dirty="0">
                <a:solidFill>
                  <a:srgbClr val="FF0000"/>
                </a:solidFill>
              </a:rPr>
              <a:t>b</a:t>
            </a:r>
            <a:r>
              <a:rPr lang="en-GB" sz="2400" dirty="0">
                <a:solidFill>
                  <a:srgbClr val="FFC000"/>
                </a:solidFill>
              </a:rPr>
              <a:t>l</a:t>
            </a:r>
            <a:r>
              <a:rPr lang="en-GB" sz="2400" dirty="0">
                <a:solidFill>
                  <a:srgbClr val="FFFF00"/>
                </a:solidFill>
              </a:rPr>
              <a:t>e</a:t>
            </a:r>
            <a:r>
              <a:rPr lang="en-GB" sz="2400" dirty="0">
                <a:solidFill>
                  <a:srgbClr val="92D050"/>
                </a:solidFill>
              </a:rPr>
              <a:t>u </a:t>
            </a:r>
            <a:r>
              <a:rPr lang="en-GB" sz="2400" dirty="0">
                <a:solidFill>
                  <a:srgbClr val="00B0F0"/>
                </a:solidFill>
              </a:rPr>
              <a:t>f</a:t>
            </a:r>
            <a:r>
              <a:rPr lang="en-GB" sz="2400" dirty="0">
                <a:solidFill>
                  <a:srgbClr val="0070C0"/>
                </a:solidFill>
              </a:rPr>
              <a:t>o</a:t>
            </a:r>
            <a:r>
              <a:rPr lang="en-GB" sz="2400" dirty="0">
                <a:solidFill>
                  <a:srgbClr val="FF0000"/>
                </a:solidFill>
              </a:rPr>
              <a:t>n</a:t>
            </a:r>
            <a:r>
              <a:rPr lang="en-GB" sz="2400" dirty="0">
                <a:solidFill>
                  <a:srgbClr val="FFC000"/>
                </a:solidFill>
              </a:rPr>
              <a:t>c</a:t>
            </a:r>
            <a:r>
              <a:rPr lang="en-GB" sz="2400" dirty="0">
                <a:solidFill>
                  <a:srgbClr val="FFFF00"/>
                </a:solidFill>
              </a:rPr>
              <a:t>é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804400" y="774700"/>
            <a:ext cx="228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D</a:t>
            </a:r>
            <a:r>
              <a:rPr lang="en-GB" sz="2400" dirty="0">
                <a:solidFill>
                  <a:srgbClr val="FFC000"/>
                </a:solidFill>
              </a:rPr>
              <a:t>a</a:t>
            </a:r>
            <a:r>
              <a:rPr lang="en-GB" sz="2400" dirty="0">
                <a:solidFill>
                  <a:srgbClr val="FFFF00"/>
                </a:solidFill>
              </a:rPr>
              <a:t>r</a:t>
            </a:r>
            <a:r>
              <a:rPr lang="en-GB" sz="2400" dirty="0">
                <a:solidFill>
                  <a:srgbClr val="92D050"/>
                </a:solidFill>
              </a:rPr>
              <a:t>k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B0F0"/>
                </a:solidFill>
              </a:rPr>
              <a:t>b</a:t>
            </a:r>
            <a:r>
              <a:rPr lang="en-GB" sz="2400" dirty="0">
                <a:solidFill>
                  <a:srgbClr val="0070C0"/>
                </a:solidFill>
              </a:rPr>
              <a:t>l</a:t>
            </a:r>
            <a:r>
              <a:rPr lang="en-GB" sz="2400" dirty="0">
                <a:solidFill>
                  <a:srgbClr val="FF0000"/>
                </a:solidFill>
              </a:rPr>
              <a:t>u</a:t>
            </a:r>
            <a:r>
              <a:rPr lang="en-GB" sz="2400" dirty="0">
                <a:solidFill>
                  <a:srgbClr val="FFC000"/>
                </a:solidFill>
              </a:rPr>
              <a:t>e</a:t>
            </a:r>
          </a:p>
          <a:p>
            <a:r>
              <a:rPr lang="en-GB" sz="2400" dirty="0">
                <a:solidFill>
                  <a:srgbClr val="FF0000"/>
                </a:solidFill>
              </a:rPr>
              <a:t>G</a:t>
            </a:r>
            <a:r>
              <a:rPr lang="en-GB" sz="2400" dirty="0">
                <a:solidFill>
                  <a:srgbClr val="FFC000"/>
                </a:solidFill>
              </a:rPr>
              <a:t>r</a:t>
            </a:r>
            <a:r>
              <a:rPr lang="en-GB" sz="2400" dirty="0">
                <a:solidFill>
                  <a:srgbClr val="FFFF00"/>
                </a:solidFill>
              </a:rPr>
              <a:t>e</a:t>
            </a:r>
            <a:r>
              <a:rPr lang="en-GB" sz="2400" dirty="0">
                <a:solidFill>
                  <a:srgbClr val="92D050"/>
                </a:solidFill>
              </a:rPr>
              <a:t>e</a:t>
            </a:r>
            <a:r>
              <a:rPr lang="en-GB" sz="2400" dirty="0">
                <a:solidFill>
                  <a:srgbClr val="00B0F0"/>
                </a:solidFill>
              </a:rPr>
              <a:t>n</a:t>
            </a:r>
            <a:r>
              <a:rPr lang="en-GB" sz="2400" dirty="0"/>
              <a:t>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O</a:t>
            </a:r>
            <a:r>
              <a:rPr lang="en-GB" sz="2400" dirty="0">
                <a:solidFill>
                  <a:srgbClr val="FFC000"/>
                </a:solidFill>
              </a:rPr>
              <a:t>r</a:t>
            </a:r>
            <a:r>
              <a:rPr lang="en-GB" sz="2400" dirty="0">
                <a:solidFill>
                  <a:srgbClr val="FFFF00"/>
                </a:solidFill>
              </a:rPr>
              <a:t>a</a:t>
            </a:r>
            <a:r>
              <a:rPr lang="en-GB" sz="2400" dirty="0">
                <a:solidFill>
                  <a:srgbClr val="92D050"/>
                </a:solidFill>
              </a:rPr>
              <a:t>n</a:t>
            </a:r>
            <a:r>
              <a:rPr lang="en-GB" sz="2400" dirty="0">
                <a:solidFill>
                  <a:srgbClr val="00B0F0"/>
                </a:solidFill>
              </a:rPr>
              <a:t>g</a:t>
            </a:r>
            <a:r>
              <a:rPr lang="en-GB" sz="2400" dirty="0">
                <a:solidFill>
                  <a:srgbClr val="0070C0"/>
                </a:solidFill>
              </a:rPr>
              <a:t>e</a:t>
            </a:r>
          </a:p>
          <a:p>
            <a:r>
              <a:rPr lang="en-GB" sz="2400" dirty="0">
                <a:solidFill>
                  <a:srgbClr val="FF0000"/>
                </a:solidFill>
              </a:rPr>
              <a:t>B</a:t>
            </a:r>
            <a:r>
              <a:rPr lang="en-GB" sz="2400" dirty="0">
                <a:solidFill>
                  <a:srgbClr val="FFC000"/>
                </a:solidFill>
              </a:rPr>
              <a:t>l</a:t>
            </a:r>
            <a:r>
              <a:rPr lang="en-GB" sz="2400" dirty="0">
                <a:solidFill>
                  <a:srgbClr val="FFFF00"/>
                </a:solidFill>
              </a:rPr>
              <a:t>u</a:t>
            </a:r>
            <a:r>
              <a:rPr lang="en-GB" sz="2400" dirty="0">
                <a:solidFill>
                  <a:srgbClr val="92D050"/>
                </a:solidFill>
              </a:rPr>
              <a:t>e</a:t>
            </a:r>
          </a:p>
          <a:p>
            <a:r>
              <a:rPr lang="en-GB" sz="2400" dirty="0">
                <a:solidFill>
                  <a:srgbClr val="FF0000"/>
                </a:solidFill>
              </a:rPr>
              <a:t>Y</a:t>
            </a:r>
            <a:r>
              <a:rPr lang="en-GB" sz="2400" dirty="0">
                <a:solidFill>
                  <a:srgbClr val="FFC000"/>
                </a:solidFill>
              </a:rPr>
              <a:t>e</a:t>
            </a:r>
            <a:r>
              <a:rPr lang="en-GB" sz="2400" dirty="0">
                <a:solidFill>
                  <a:srgbClr val="FFFF00"/>
                </a:solidFill>
              </a:rPr>
              <a:t>l</a:t>
            </a:r>
            <a:r>
              <a:rPr lang="en-GB" sz="2400" dirty="0">
                <a:solidFill>
                  <a:srgbClr val="92D050"/>
                </a:solidFill>
              </a:rPr>
              <a:t>l</a:t>
            </a:r>
            <a:r>
              <a:rPr lang="en-GB" sz="2400" dirty="0">
                <a:solidFill>
                  <a:srgbClr val="FF0000"/>
                </a:solidFill>
              </a:rPr>
              <a:t>ow</a:t>
            </a:r>
          </a:p>
          <a:p>
            <a:r>
              <a:rPr lang="en-GB" sz="2400" dirty="0">
                <a:solidFill>
                  <a:srgbClr val="FF0000"/>
                </a:solidFill>
              </a:rPr>
              <a:t>R</a:t>
            </a:r>
            <a:r>
              <a:rPr lang="en-GB" sz="2400" dirty="0">
                <a:solidFill>
                  <a:srgbClr val="FFC000"/>
                </a:solidFill>
              </a:rPr>
              <a:t>e</a:t>
            </a:r>
            <a:r>
              <a:rPr lang="en-GB" sz="2400" dirty="0">
                <a:solidFill>
                  <a:srgbClr val="FFFF00"/>
                </a:solidFill>
              </a:rPr>
              <a:t>d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>
                <a:solidFill>
                  <a:srgbClr val="FFC000"/>
                </a:solidFill>
              </a:rPr>
              <a:t>u</a:t>
            </a:r>
            <a:r>
              <a:rPr lang="en-GB" sz="2400" dirty="0">
                <a:solidFill>
                  <a:srgbClr val="FFFF00"/>
                </a:solidFill>
              </a:rPr>
              <a:t>r</a:t>
            </a:r>
            <a:r>
              <a:rPr lang="en-GB" sz="2400" dirty="0">
                <a:solidFill>
                  <a:srgbClr val="92D050"/>
                </a:solidFill>
              </a:rPr>
              <a:t>p</a:t>
            </a:r>
            <a:r>
              <a:rPr lang="en-GB" sz="2400" dirty="0">
                <a:solidFill>
                  <a:srgbClr val="00B0F0"/>
                </a:solidFill>
              </a:rPr>
              <a:t>l</a:t>
            </a:r>
            <a:r>
              <a:rPr lang="en-GB" sz="2400" dirty="0">
                <a:solidFill>
                  <a:srgbClr val="0070C0"/>
                </a:solidFill>
              </a:rPr>
              <a:t>e</a:t>
            </a:r>
            <a:r>
              <a:rPr lang="en-GB" sz="2400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89" y="5032411"/>
            <a:ext cx="1230313" cy="13631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0335" y="5032411"/>
            <a:ext cx="1301058" cy="14287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0267" y="4961613"/>
            <a:ext cx="976313" cy="14995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5143" y="5224480"/>
            <a:ext cx="1236663" cy="12366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4252" y="5249482"/>
            <a:ext cx="1214438" cy="11460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2296" y="5063810"/>
            <a:ext cx="1273278" cy="12563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31683" y="5211789"/>
            <a:ext cx="1272543" cy="10699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81945" y="3452356"/>
            <a:ext cx="974625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Write a sentence in English and the in French</a:t>
            </a:r>
          </a:p>
          <a:p>
            <a:pPr algn="ctr"/>
            <a:r>
              <a:rPr lang="en-US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That includes: the names of the pets and what colour it is.</a:t>
            </a:r>
            <a:endParaRPr lang="en-US" sz="3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33946" y="6395575"/>
            <a:ext cx="197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By </a:t>
            </a:r>
            <a:r>
              <a:rPr lang="en-GB" dirty="0" err="1">
                <a:solidFill>
                  <a:schemeClr val="bg1">
                    <a:lumMod val="85000"/>
                  </a:schemeClr>
                </a:solidFill>
              </a:rPr>
              <a:t>Deekota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 K</a:t>
            </a:r>
          </a:p>
        </p:txBody>
      </p:sp>
    </p:spTree>
    <p:extLst>
      <p:ext uri="{BB962C8B-B14F-4D97-AF65-F5344CB8AC3E}">
        <p14:creationId xmlns:p14="http://schemas.microsoft.com/office/powerpoint/2010/main" val="280702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kowolik</dc:creator>
  <cp:lastModifiedBy>Sue Laffey</cp:lastModifiedBy>
  <cp:revision>8</cp:revision>
  <dcterms:created xsi:type="dcterms:W3CDTF">2018-05-26T10:40:40Z</dcterms:created>
  <dcterms:modified xsi:type="dcterms:W3CDTF">2018-06-26T19:56:32Z</dcterms:modified>
</cp:coreProperties>
</file>