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34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1547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252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270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045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0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05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966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010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45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3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1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D564-D003-4921-B978-8F09CF184FBB}" type="datetimeFigureOut">
              <a:rPr lang="en-GB" smtClean="0"/>
              <a:t>26/06/2018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47CE1-8CF8-4F51-8488-3DE3A51F2E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75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214438"/>
            <a:ext cx="9144000" cy="2387600"/>
          </a:xfrm>
        </p:spPr>
        <p:txBody>
          <a:bodyPr/>
          <a:lstStyle/>
          <a:p>
            <a:r>
              <a:rPr lang="en-GB" b="1" u="sng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Starter Task Quiz/Crossword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By: Amelie, Lottie, Summer, Lily, Charlotte</a:t>
            </a:r>
          </a:p>
        </p:txBody>
      </p:sp>
    </p:spTree>
    <p:extLst>
      <p:ext uri="{BB962C8B-B14F-4D97-AF65-F5344CB8AC3E}">
        <p14:creationId xmlns:p14="http://schemas.microsoft.com/office/powerpoint/2010/main" val="1938262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124" y="83809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GB" sz="23900" dirty="0"/>
              <a:t>Team </a:t>
            </a:r>
            <a:r>
              <a:rPr lang="en-GB" sz="72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2" y="2460171"/>
            <a:ext cx="4198933" cy="4397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920" y="2658626"/>
            <a:ext cx="4927144" cy="387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6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55835" y="0"/>
            <a:ext cx="105628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THANK YOU BYE!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78317" y="1213944"/>
            <a:ext cx="428822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400" dirty="0"/>
              <a:t>☺</a:t>
            </a:r>
          </a:p>
        </p:txBody>
      </p:sp>
    </p:spTree>
    <p:extLst>
      <p:ext uri="{BB962C8B-B14F-4D97-AF65-F5344CB8AC3E}">
        <p14:creationId xmlns:p14="http://schemas.microsoft.com/office/powerpoint/2010/main" val="416791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>
                <a:solidFill>
                  <a:srgbClr val="0066FF"/>
                </a:solidFill>
              </a:rPr>
              <a:t>Now get into your teams: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Team 1:         team 2:         team 3:         team 4:           team 5:</a:t>
            </a:r>
          </a:p>
          <a:p>
            <a:pPr marL="0" indent="0">
              <a:buNone/>
            </a:pPr>
            <a:r>
              <a:rPr lang="en-GB" dirty="0"/>
              <a:t>Kenzie            Dizzy                Nat                 Billy                Ben S</a:t>
            </a:r>
          </a:p>
          <a:p>
            <a:pPr marL="0" indent="0">
              <a:buNone/>
            </a:pPr>
            <a:r>
              <a:rPr lang="en-GB" dirty="0"/>
              <a:t>Elle-</a:t>
            </a:r>
            <a:r>
              <a:rPr lang="en-GB" dirty="0" err="1"/>
              <a:t>mae</a:t>
            </a:r>
            <a:r>
              <a:rPr lang="en-GB" dirty="0"/>
              <a:t>        Fizzy               Ben H           Kieran S           David</a:t>
            </a:r>
          </a:p>
          <a:p>
            <a:pPr marL="0" indent="0">
              <a:buNone/>
            </a:pPr>
            <a:r>
              <a:rPr lang="en-GB" dirty="0" err="1"/>
              <a:t>Denaya</a:t>
            </a:r>
            <a:r>
              <a:rPr lang="en-GB" dirty="0"/>
              <a:t>          Beth                Ollie             Charlie             Kieran L    </a:t>
            </a:r>
          </a:p>
          <a:p>
            <a:pPr marL="0" indent="0">
              <a:buNone/>
            </a:pPr>
            <a:r>
              <a:rPr lang="en-GB" dirty="0" err="1"/>
              <a:t>Elloise</a:t>
            </a:r>
            <a:r>
              <a:rPr lang="en-GB" dirty="0"/>
              <a:t>           Grace               Tom                </a:t>
            </a:r>
            <a:r>
              <a:rPr lang="en-GB" dirty="0" err="1"/>
              <a:t>Awais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                                              Carter</a:t>
            </a:r>
          </a:p>
          <a:p>
            <a:pPr marL="0" indent="0">
              <a:buNone/>
            </a:pPr>
            <a:r>
              <a:rPr lang="en-GB" dirty="0"/>
              <a:t>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199950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Q1: State whatever it is in the picture in French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715" y="1027906"/>
            <a:ext cx="6046569" cy="53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69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Q2: State whatever it is in the picture in French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82"/>
          <a:stretch/>
        </p:blipFill>
        <p:spPr>
          <a:xfrm>
            <a:off x="4240267" y="2151993"/>
            <a:ext cx="3711466" cy="372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73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Q3: State the word in English: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3900" b="1" dirty="0" err="1"/>
              <a:t>souris</a:t>
            </a:r>
            <a:endParaRPr lang="en-GB" sz="23900" b="1" dirty="0"/>
          </a:p>
        </p:txBody>
      </p:sp>
    </p:spTree>
    <p:extLst>
      <p:ext uri="{BB962C8B-B14F-4D97-AF65-F5344CB8AC3E}">
        <p14:creationId xmlns:p14="http://schemas.microsoft.com/office/powerpoint/2010/main" val="985626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Q4: State the word in English: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3900" b="1" dirty="0"/>
              <a:t>lapin</a:t>
            </a:r>
          </a:p>
        </p:txBody>
      </p:sp>
    </p:spTree>
    <p:extLst>
      <p:ext uri="{BB962C8B-B14F-4D97-AF65-F5344CB8AC3E}">
        <p14:creationId xmlns:p14="http://schemas.microsoft.com/office/powerpoint/2010/main" val="2818148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Q6: State the picture in French and in English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622" y="2054188"/>
            <a:ext cx="3270606" cy="387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3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400" dirty="0"/>
              <a:t>Pass your answer sheets to the front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792" y="2219011"/>
            <a:ext cx="6158898" cy="346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7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027" y="6804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8000" b="1" dirty="0"/>
              <a:t>And the winner is ….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35" y="2005999"/>
            <a:ext cx="3780172" cy="407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71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129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Maiandra GD</vt:lpstr>
      <vt:lpstr>Office Theme</vt:lpstr>
      <vt:lpstr>Starter Task Quiz/Crossword</vt:lpstr>
      <vt:lpstr>Now get into your teams:</vt:lpstr>
      <vt:lpstr>Q1: State whatever it is in the picture in French</vt:lpstr>
      <vt:lpstr>Q2: State whatever it is in the picture in French</vt:lpstr>
      <vt:lpstr>Q3: State the word in English:</vt:lpstr>
      <vt:lpstr>Q4: State the word in English:</vt:lpstr>
      <vt:lpstr>Q6: State the picture in French and in English</vt:lpstr>
      <vt:lpstr>Pass your answer sheets to the front</vt:lpstr>
      <vt:lpstr>And the winner is ….</vt:lpstr>
      <vt:lpstr>Team  </vt:lpstr>
      <vt:lpstr>PowerPoint Presentation</vt:lpstr>
    </vt:vector>
  </TitlesOfParts>
  <Company>Invictus Education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Task Quiz/Crossword</dc:title>
  <dc:creator>Miss K Walker</dc:creator>
  <cp:lastModifiedBy>Sue Laffey</cp:lastModifiedBy>
  <cp:revision>5</cp:revision>
  <dcterms:created xsi:type="dcterms:W3CDTF">2018-06-06T09:36:22Z</dcterms:created>
  <dcterms:modified xsi:type="dcterms:W3CDTF">2018-06-26T19:53:49Z</dcterms:modified>
</cp:coreProperties>
</file>