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2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7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3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4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6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5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09B5-AD27-4AAD-82B5-9F01F7A63CED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EC8C-A6C3-4D84-8B65-1857592E1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Dans mon sac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Tilly, Sophie, Olivia and Georgia</a:t>
            </a:r>
          </a:p>
        </p:txBody>
      </p:sp>
    </p:spTree>
    <p:extLst>
      <p:ext uri="{BB962C8B-B14F-4D97-AF65-F5344CB8AC3E}">
        <p14:creationId xmlns:p14="http://schemas.microsoft.com/office/powerpoint/2010/main" val="77203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Guess the French word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151" y="1821142"/>
            <a:ext cx="2106914" cy="2106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6525" y="1690688"/>
            <a:ext cx="51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(1)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743" y="2060020"/>
            <a:ext cx="2752725" cy="1657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73647" y="1676592"/>
            <a:ext cx="473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(2)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7928" y="1784931"/>
            <a:ext cx="2143125" cy="214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09625" y="1676592"/>
            <a:ext cx="49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(3)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921" y="4656718"/>
            <a:ext cx="2619375" cy="1743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84102" y="4287386"/>
            <a:ext cx="47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(4)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1343" y="4842647"/>
            <a:ext cx="3143250" cy="14573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72011" y="4287386"/>
            <a:ext cx="44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(5)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5811" y="4391493"/>
            <a:ext cx="2008300" cy="20083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924111" y="4287386"/>
            <a:ext cx="46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(6)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0501" y="1375840"/>
            <a:ext cx="12833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Un stylo/un </a:t>
            </a:r>
            <a:r>
              <a:rPr lang="en-GB" sz="2800" dirty="0"/>
              <a:t>bic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48267" y="3104403"/>
            <a:ext cx="1403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une</a:t>
            </a:r>
            <a:r>
              <a:rPr lang="en-GB" dirty="0"/>
              <a:t> </a:t>
            </a:r>
            <a:r>
              <a:rPr lang="en-GB" sz="2800" dirty="0"/>
              <a:t>trousse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74593" y="1609930"/>
            <a:ext cx="1385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Une gomme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2655" y="5094255"/>
            <a:ext cx="1392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Un agenda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62658" y="5145167"/>
            <a:ext cx="1270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Un crayon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80361" y="5139530"/>
            <a:ext cx="1140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Une regle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8817" y="13849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8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Stretch/Challenge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31" y="19447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Stretch:</a:t>
            </a:r>
          </a:p>
          <a:p>
            <a:pPr marL="0" indent="0">
              <a:buNone/>
            </a:pPr>
            <a:r>
              <a:rPr lang="en-GB" dirty="0"/>
              <a:t>Unscramble these words  </a:t>
            </a:r>
          </a:p>
          <a:p>
            <a:pPr marL="0" indent="0">
              <a:buNone/>
            </a:pPr>
            <a:r>
              <a:rPr lang="en-GB" dirty="0"/>
              <a:t>1.) nu </a:t>
            </a:r>
            <a:r>
              <a:rPr lang="en-GB" dirty="0" err="1"/>
              <a:t>ycrona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2.) </a:t>
            </a:r>
            <a:r>
              <a:rPr lang="en-GB" dirty="0" err="1"/>
              <a:t>nue</a:t>
            </a:r>
            <a:r>
              <a:rPr lang="en-GB" dirty="0"/>
              <a:t> </a:t>
            </a:r>
            <a:r>
              <a:rPr lang="en-GB" dirty="0" err="1"/>
              <a:t>glere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3.) </a:t>
            </a:r>
            <a:r>
              <a:rPr lang="en-GB" dirty="0" err="1"/>
              <a:t>eun</a:t>
            </a:r>
            <a:r>
              <a:rPr lang="en-GB" dirty="0"/>
              <a:t> </a:t>
            </a:r>
            <a:r>
              <a:rPr lang="en-GB" dirty="0" err="1"/>
              <a:t>ousstre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4.) nu </a:t>
            </a:r>
            <a:r>
              <a:rPr lang="en-GB" dirty="0" err="1"/>
              <a:t>csa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5.) nu </a:t>
            </a:r>
            <a:r>
              <a:rPr lang="en-GB" dirty="0" err="1"/>
              <a:t>sserucla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42468" y="1894842"/>
            <a:ext cx="48113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Challenge :</a:t>
            </a:r>
          </a:p>
          <a:p>
            <a:r>
              <a:rPr lang="en-GB" sz="2800" dirty="0"/>
              <a:t>Translate the words below from French to English</a:t>
            </a:r>
          </a:p>
          <a:p>
            <a:r>
              <a:rPr lang="en-GB" sz="2800" dirty="0"/>
              <a:t>Un cahier=</a:t>
            </a:r>
          </a:p>
          <a:p>
            <a:r>
              <a:rPr lang="en-GB" sz="2800" dirty="0"/>
              <a:t>Un </a:t>
            </a:r>
            <a:r>
              <a:rPr lang="en-GB" sz="2800" dirty="0" err="1"/>
              <a:t>tallie</a:t>
            </a:r>
            <a:r>
              <a:rPr lang="en-GB" sz="2800" dirty="0"/>
              <a:t>-crayon=</a:t>
            </a:r>
          </a:p>
          <a:p>
            <a:r>
              <a:rPr lang="en-GB" sz="2800" dirty="0"/>
              <a:t>Un sac=</a:t>
            </a:r>
          </a:p>
          <a:p>
            <a:r>
              <a:rPr lang="en-GB" sz="2800" dirty="0"/>
              <a:t>Un livre=</a:t>
            </a:r>
          </a:p>
          <a:p>
            <a:r>
              <a:rPr lang="en-GB" sz="2800" dirty="0"/>
              <a:t>Un </a:t>
            </a:r>
            <a:r>
              <a:rPr lang="en-GB" sz="2800" dirty="0" err="1"/>
              <a:t>stylo</a:t>
            </a:r>
            <a:r>
              <a:rPr lang="en-GB" sz="2800" dirty="0"/>
              <a:t>=</a:t>
            </a:r>
          </a:p>
          <a:p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164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Answers!!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Stretch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Un crayon  2. </a:t>
            </a:r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regle</a:t>
            </a:r>
            <a:r>
              <a:rPr lang="en-GB" dirty="0"/>
              <a:t> 3. </a:t>
            </a:r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trousse</a:t>
            </a:r>
            <a:r>
              <a:rPr lang="en-GB" dirty="0"/>
              <a:t> 4. Un sac 5. Un </a:t>
            </a:r>
            <a:r>
              <a:rPr lang="en-GB" dirty="0" err="1"/>
              <a:t>classeur</a:t>
            </a:r>
            <a:r>
              <a:rPr lang="en-GB" dirty="0"/>
              <a:t>       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Challenge</a:t>
            </a:r>
          </a:p>
          <a:p>
            <a:pPr marL="0" indent="0">
              <a:buNone/>
            </a:pPr>
            <a:r>
              <a:rPr lang="en-GB" dirty="0"/>
              <a:t>1. exercise book 2. pencil sharpener 3. a bag 4. a reading book 5. a pen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140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142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Dans mon sac</vt:lpstr>
      <vt:lpstr>Guess the French word</vt:lpstr>
      <vt:lpstr>Stretch/Challenge </vt:lpstr>
      <vt:lpstr>Answers!!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 mon sac</dc:title>
  <dc:creator>Olivia</dc:creator>
  <cp:lastModifiedBy>Sue Laffey</cp:lastModifiedBy>
  <cp:revision>18</cp:revision>
  <dcterms:created xsi:type="dcterms:W3CDTF">2018-06-01T12:05:42Z</dcterms:created>
  <dcterms:modified xsi:type="dcterms:W3CDTF">2018-06-26T19:51:31Z</dcterms:modified>
</cp:coreProperties>
</file>