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1704" y="1834571"/>
            <a:ext cx="9414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Who wants to be a millionaire?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2538" y="4913194"/>
            <a:ext cx="259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(French version!)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78" t="18255" r="4726" b="18587"/>
          <a:stretch/>
        </p:blipFill>
        <p:spPr>
          <a:xfrm>
            <a:off x="1924631" y="3297783"/>
            <a:ext cx="1829222" cy="1906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378" t="18255" r="4726" b="18587"/>
          <a:stretch/>
        </p:blipFill>
        <p:spPr>
          <a:xfrm>
            <a:off x="8804298" y="3297783"/>
            <a:ext cx="1829222" cy="1906526"/>
          </a:xfrm>
          <a:prstGeom prst="rect">
            <a:avLst/>
          </a:prstGeom>
        </p:spPr>
      </p:pic>
      <p:pic>
        <p:nvPicPr>
          <p:cNvPr id="2" name="Picture 1" descr="&lt;strong&gt;French Flag&lt;/strong&gt;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7" y="3719117"/>
            <a:ext cx="1418477" cy="1063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4524" y="6064468"/>
            <a:ext cx="487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By Leah, Harriet, Mia and Evie. </a:t>
            </a:r>
          </a:p>
        </p:txBody>
      </p:sp>
    </p:spTree>
    <p:extLst>
      <p:ext uri="{BB962C8B-B14F-4D97-AF65-F5344CB8AC3E}">
        <p14:creationId xmlns:p14="http://schemas.microsoft.com/office/powerpoint/2010/main" val="220337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54" y="480808"/>
            <a:ext cx="5190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u="sng" cap="none" spc="0" dirty="0">
                <a:ln/>
                <a:solidFill>
                  <a:schemeClr val="accent3"/>
                </a:solidFill>
                <a:effectLst/>
              </a:rPr>
              <a:t>Starter Activity!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454" y="2326106"/>
            <a:ext cx="6047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Everyone needs to get a plain sheet of white paper so they can write their answers down. The answers will be at the end of the power point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</p:txBody>
      </p:sp>
      <p:pic>
        <p:nvPicPr>
          <p:cNvPr id="4" name="Picture 3" descr="&lt;strong&gt;Good Luck&lt;/strong&gt; | I think maybe I need more &lt;strong&gt;good luck&lt;/strong&gt;. | Pau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64" y="1642853"/>
            <a:ext cx="2624347" cy="26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3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68296"/>
            <a:ext cx="6920664" cy="5195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877" y="280907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1-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6147" y="1668379"/>
            <a:ext cx="5037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is the French word for an Eraser?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242" y="3496925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 </a:t>
            </a:r>
            <a:r>
              <a:rPr lang="en-GB" dirty="0" err="1">
                <a:solidFill>
                  <a:schemeClr val="bg1"/>
                </a:solidFill>
              </a:rPr>
              <a:t>calculatrice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242" y="4297131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 </a:t>
            </a:r>
            <a:r>
              <a:rPr lang="en-GB" dirty="0" err="1">
                <a:solidFill>
                  <a:schemeClr val="bg1"/>
                </a:solidFill>
              </a:rPr>
              <a:t>stylo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242" y="5694947"/>
            <a:ext cx="210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sac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242" y="4975460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Une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gomme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20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72" y="1179392"/>
            <a:ext cx="6856496" cy="5147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2189" y="1524000"/>
            <a:ext cx="452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do they measure       with, in France?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7410" y="4078132"/>
            <a:ext cx="137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Un livre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7410" y="3383932"/>
            <a:ext cx="30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Une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regle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410" y="4848691"/>
            <a:ext cx="239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cahier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410" y="5587914"/>
            <a:ext cx="15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portable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728" y="185403"/>
            <a:ext cx="403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2-</a:t>
            </a:r>
          </a:p>
        </p:txBody>
      </p:sp>
    </p:spTree>
    <p:extLst>
      <p:ext uri="{BB962C8B-B14F-4D97-AF65-F5344CB8AC3E}">
        <p14:creationId xmlns:p14="http://schemas.microsoft.com/office/powerpoint/2010/main" val="36025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5" y="1212423"/>
            <a:ext cx="6567738" cy="4930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382" y="289093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3-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2188" y="1732547"/>
            <a:ext cx="490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do French kids earn every week?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284" y="4045682"/>
            <a:ext cx="22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</a:t>
            </a:r>
            <a:r>
              <a:rPr lang="en-GB" dirty="0" err="1">
                <a:solidFill>
                  <a:schemeClr val="bg1"/>
                </a:solidFill>
              </a:rPr>
              <a:t>porte-monnaie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326" y="33085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portable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7410" y="4725447"/>
            <a:ext cx="1524000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</a:t>
            </a:r>
            <a:r>
              <a:rPr lang="en-GB" dirty="0" err="1">
                <a:solidFill>
                  <a:schemeClr val="bg1"/>
                </a:solidFill>
              </a:rPr>
              <a:t>stylo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9284" y="5438274"/>
            <a:ext cx="28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Une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trousse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6" y="1075791"/>
            <a:ext cx="6920664" cy="5195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324" y="152461"/>
            <a:ext cx="403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4-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4346" y="1471450"/>
            <a:ext cx="4677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do they write with, in France?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8882" y="4782206"/>
            <a:ext cx="11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 </a:t>
            </a:r>
            <a:r>
              <a:rPr lang="en-GB" dirty="0" err="1">
                <a:solidFill>
                  <a:schemeClr val="bg1"/>
                </a:solidFill>
              </a:rPr>
              <a:t>stylo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8882" y="3298341"/>
            <a:ext cx="163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 </a:t>
            </a:r>
            <a:r>
              <a:rPr lang="en-GB" dirty="0" err="1">
                <a:solidFill>
                  <a:schemeClr val="bg1"/>
                </a:solidFill>
              </a:rPr>
              <a:t>colle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8882" y="4018780"/>
            <a:ext cx="147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sac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8416" y="5545632"/>
            <a:ext cx="28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Un portable</a:t>
            </a:r>
          </a:p>
        </p:txBody>
      </p:sp>
    </p:spTree>
    <p:extLst>
      <p:ext uri="{BB962C8B-B14F-4D97-AF65-F5344CB8AC3E}">
        <p14:creationId xmlns:p14="http://schemas.microsoft.com/office/powerpoint/2010/main" val="337212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1856" y="1884769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Answers….</a:t>
            </a:r>
          </a:p>
        </p:txBody>
      </p:sp>
      <p:pic>
        <p:nvPicPr>
          <p:cNvPr id="5" name="Picture 4" descr="&lt;strong&gt;Tick And Cross&lt;/strong&gt;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0" y="3615559"/>
            <a:ext cx="2158124" cy="161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4744" y="3836275"/>
            <a:ext cx="321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Tick or cross your answers then calculate your final score! </a:t>
            </a:r>
          </a:p>
        </p:txBody>
      </p:sp>
    </p:spTree>
    <p:extLst>
      <p:ext uri="{BB962C8B-B14F-4D97-AF65-F5344CB8AC3E}">
        <p14:creationId xmlns:p14="http://schemas.microsoft.com/office/powerpoint/2010/main" val="237865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73" y="476383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1-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318" y="840828"/>
            <a:ext cx="575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correct answer is C.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672" y="1764158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2-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671" y="3188053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</a:t>
            </a:r>
            <a:r>
              <a:rPr lang="en-US" sz="5400" b="1" dirty="0">
                <a:ln/>
                <a:solidFill>
                  <a:schemeClr val="accent3"/>
                </a:solidFill>
              </a:rPr>
              <a:t>n 3-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589" y="4611948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Question 4-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4234" y="1954924"/>
            <a:ext cx="446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correct answer is A.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4234" y="3405352"/>
            <a:ext cx="333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correct answer is B.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4234" y="4708634"/>
            <a:ext cx="316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correct answer is C.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10685" y="5772018"/>
            <a:ext cx="9789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fo</a:t>
            </a:r>
            <a:r>
              <a:rPr lang="en-US" sz="40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 listening </a:t>
            </a:r>
            <a:r>
              <a:rPr lang="en-US" sz="40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US" sz="40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415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133</TotalTime>
  <Words>178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Garamond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Invictus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Jones</dc:creator>
  <cp:lastModifiedBy>Sue Laffey</cp:lastModifiedBy>
  <cp:revision>11</cp:revision>
  <dcterms:created xsi:type="dcterms:W3CDTF">2018-05-23T18:52:53Z</dcterms:created>
  <dcterms:modified xsi:type="dcterms:W3CDTF">2018-06-26T19:53:04Z</dcterms:modified>
</cp:coreProperties>
</file>