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 id="274"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1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87" d="100"/>
          <a:sy n="87" d="100"/>
        </p:scale>
        <p:origin x="547" y="62"/>
      </p:cViewPr>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59914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303071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72679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646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74015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84914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7210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2327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60670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87711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256331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6278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4501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194602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273327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336409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C381D-E061-4870-8AF7-9A631805992A}" type="datetimeFigureOut">
              <a:rPr lang="en-GB" smtClean="0"/>
              <a:t>26/06/2018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3C2C21-D1A6-4546-87BD-87466B1E6A0C}" type="slidenum">
              <a:rPr lang="en-GB" smtClean="0"/>
              <a:t>‹#›</a:t>
            </a:fld>
            <a:endParaRPr lang="en-GB" dirty="0"/>
          </a:p>
        </p:txBody>
      </p:sp>
    </p:spTree>
    <p:extLst>
      <p:ext uri="{BB962C8B-B14F-4D97-AF65-F5344CB8AC3E}">
        <p14:creationId xmlns:p14="http://schemas.microsoft.com/office/powerpoint/2010/main" val="355691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AEC381D-E061-4870-8AF7-9A631805992A}" type="datetimeFigureOut">
              <a:rPr lang="en-GB" smtClean="0"/>
              <a:t>26/06/2018</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3C2C21-D1A6-4546-87BD-87466B1E6A0C}" type="slidenum">
              <a:rPr lang="en-GB" smtClean="0"/>
              <a:t>‹#›</a:t>
            </a:fld>
            <a:endParaRPr lang="en-GB" dirty="0"/>
          </a:p>
        </p:txBody>
      </p:sp>
    </p:spTree>
    <p:extLst>
      <p:ext uri="{BB962C8B-B14F-4D97-AF65-F5344CB8AC3E}">
        <p14:creationId xmlns:p14="http://schemas.microsoft.com/office/powerpoint/2010/main" val="135546423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hyperlink" Target="http://french-games.net/frenchtopics?level=seconda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6B8B25-C075-4C75-BF84-3DDBF453C60A}"/>
              </a:ext>
            </a:extLst>
          </p:cNvPr>
          <p:cNvSpPr/>
          <p:nvPr/>
        </p:nvSpPr>
        <p:spPr>
          <a:xfrm>
            <a:off x="3639840" y="-187012"/>
            <a:ext cx="5365572"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u="sng" dirty="0">
                <a:ln/>
                <a:solidFill>
                  <a:schemeClr val="accent4"/>
                </a:solidFill>
              </a:rPr>
              <a:t>OPINIONS</a:t>
            </a:r>
            <a:endParaRPr lang="en-US" sz="9600" b="1" u="sng" cap="none" spc="0" dirty="0">
              <a:ln/>
              <a:solidFill>
                <a:schemeClr val="accent4"/>
              </a:solidFill>
              <a:effectLst/>
            </a:endParaRPr>
          </a:p>
        </p:txBody>
      </p:sp>
      <p:sp>
        <p:nvSpPr>
          <p:cNvPr id="5" name="Rectangle 4">
            <a:extLst>
              <a:ext uri="{FF2B5EF4-FFF2-40B4-BE49-F238E27FC236}">
                <a16:creationId xmlns:a16="http://schemas.microsoft.com/office/drawing/2014/main" id="{CFB75A35-3390-4A3B-A16F-1112A99F2A30}"/>
              </a:ext>
            </a:extLst>
          </p:cNvPr>
          <p:cNvSpPr/>
          <p:nvPr/>
        </p:nvSpPr>
        <p:spPr>
          <a:xfrm>
            <a:off x="-55071" y="5934670"/>
            <a:ext cx="1224707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By William T, Edward P, Jack B and Ruben 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Picture 5">
            <a:extLst>
              <a:ext uri="{FF2B5EF4-FFF2-40B4-BE49-F238E27FC236}">
                <a16:creationId xmlns:a16="http://schemas.microsoft.com/office/drawing/2014/main" id="{5AF8FF78-4A96-4176-A5C7-CD3DFE2811E8}"/>
              </a:ext>
            </a:extLst>
          </p:cNvPr>
          <p:cNvPicPr>
            <a:picLocks noChangeAspect="1"/>
          </p:cNvPicPr>
          <p:nvPr/>
        </p:nvPicPr>
        <p:blipFill>
          <a:blip r:embed="rId3"/>
          <a:stretch>
            <a:fillRect/>
          </a:stretch>
        </p:blipFill>
        <p:spPr>
          <a:xfrm>
            <a:off x="4544642" y="1991675"/>
            <a:ext cx="3558886" cy="4012140"/>
          </a:xfrm>
          <a:prstGeom prst="rect">
            <a:avLst/>
          </a:prstGeom>
        </p:spPr>
      </p:pic>
      <p:pic>
        <p:nvPicPr>
          <p:cNvPr id="7" name="Picture 6">
            <a:extLst>
              <a:ext uri="{FF2B5EF4-FFF2-40B4-BE49-F238E27FC236}">
                <a16:creationId xmlns:a16="http://schemas.microsoft.com/office/drawing/2014/main" id="{00BF7414-C981-4B3B-9BE4-004D430F8716}"/>
              </a:ext>
            </a:extLst>
          </p:cNvPr>
          <p:cNvPicPr>
            <a:picLocks noChangeAspect="1"/>
          </p:cNvPicPr>
          <p:nvPr/>
        </p:nvPicPr>
        <p:blipFill>
          <a:blip r:embed="rId4"/>
          <a:stretch>
            <a:fillRect/>
          </a:stretch>
        </p:blipFill>
        <p:spPr>
          <a:xfrm>
            <a:off x="488240" y="278303"/>
            <a:ext cx="2143125" cy="2143125"/>
          </a:xfrm>
          <a:prstGeom prst="rect">
            <a:avLst/>
          </a:prstGeom>
        </p:spPr>
      </p:pic>
      <p:pic>
        <p:nvPicPr>
          <p:cNvPr id="8" name="Picture 7">
            <a:extLst>
              <a:ext uri="{FF2B5EF4-FFF2-40B4-BE49-F238E27FC236}">
                <a16:creationId xmlns:a16="http://schemas.microsoft.com/office/drawing/2014/main" id="{69050478-1A24-42DA-8E83-342D7B6C7F55}"/>
              </a:ext>
            </a:extLst>
          </p:cNvPr>
          <p:cNvPicPr>
            <a:picLocks noChangeAspect="1"/>
          </p:cNvPicPr>
          <p:nvPr/>
        </p:nvPicPr>
        <p:blipFill>
          <a:blip r:embed="rId5"/>
          <a:stretch>
            <a:fillRect/>
          </a:stretch>
        </p:blipFill>
        <p:spPr>
          <a:xfrm>
            <a:off x="9467272" y="260927"/>
            <a:ext cx="2438400" cy="2438400"/>
          </a:xfrm>
          <a:prstGeom prst="rect">
            <a:avLst/>
          </a:prstGeom>
        </p:spPr>
      </p:pic>
      <p:sp>
        <p:nvSpPr>
          <p:cNvPr id="10" name="Rectangle 9">
            <a:extLst>
              <a:ext uri="{FF2B5EF4-FFF2-40B4-BE49-F238E27FC236}">
                <a16:creationId xmlns:a16="http://schemas.microsoft.com/office/drawing/2014/main" id="{2B4198C0-F7BE-4806-A82D-D4F8C26C521D}"/>
              </a:ext>
            </a:extLst>
          </p:cNvPr>
          <p:cNvSpPr/>
          <p:nvPr/>
        </p:nvSpPr>
        <p:spPr>
          <a:xfrm>
            <a:off x="5012687" y="1085596"/>
            <a:ext cx="2795061" cy="923330"/>
          </a:xfrm>
          <a:prstGeom prst="rect">
            <a:avLst/>
          </a:prstGeom>
        </p:spPr>
        <p:txBody>
          <a:bodyPr wrap="none">
            <a:spAutoFit/>
          </a:bodyPr>
          <a:lstStyle/>
          <a:p>
            <a:r>
              <a:rPr lang="en-GB" sz="5400" dirty="0"/>
              <a:t>Erasmus+</a:t>
            </a:r>
          </a:p>
        </p:txBody>
      </p:sp>
    </p:spTree>
    <p:extLst>
      <p:ext uri="{BB962C8B-B14F-4D97-AF65-F5344CB8AC3E}">
        <p14:creationId xmlns:p14="http://schemas.microsoft.com/office/powerpoint/2010/main" val="52675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2" name="drumroll.wav"/>
          </p:stSnd>
        </p:sndAc>
      </p:transition>
    </mc:Choice>
    <mc:Fallback xmlns="">
      <p:transition spd="slow">
        <p:fade/>
        <p:sndAc>
          <p:stSnd>
            <p:snd r:embed="rId6"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98F6F-BFDC-4388-A279-DD9BD25DD63A}"/>
              </a:ext>
            </a:extLst>
          </p:cNvPr>
          <p:cNvPicPr>
            <a:picLocks noChangeAspect="1"/>
          </p:cNvPicPr>
          <p:nvPr/>
        </p:nvPicPr>
        <p:blipFill>
          <a:blip r:embed="rId2"/>
          <a:stretch>
            <a:fillRect/>
          </a:stretch>
        </p:blipFill>
        <p:spPr>
          <a:xfrm>
            <a:off x="3879417" y="101743"/>
            <a:ext cx="3916074" cy="2387850"/>
          </a:xfrm>
          <a:prstGeom prst="rect">
            <a:avLst/>
          </a:prstGeom>
        </p:spPr>
      </p:pic>
      <p:sp>
        <p:nvSpPr>
          <p:cNvPr id="3" name="Rectangle 2">
            <a:extLst>
              <a:ext uri="{FF2B5EF4-FFF2-40B4-BE49-F238E27FC236}">
                <a16:creationId xmlns:a16="http://schemas.microsoft.com/office/drawing/2014/main" id="{C6DB812F-145E-43F5-AF22-62BF01C8F39F}"/>
              </a:ext>
            </a:extLst>
          </p:cNvPr>
          <p:cNvSpPr/>
          <p:nvPr/>
        </p:nvSpPr>
        <p:spPr>
          <a:xfrm>
            <a:off x="543813" y="2671772"/>
            <a:ext cx="5059398" cy="3416320"/>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A = </a:t>
            </a:r>
            <a:r>
              <a:rPr lang="en-US" sz="5400" dirty="0" err="1">
                <a:ln w="0"/>
                <a:effectLst>
                  <a:outerShdw blurRad="38100" dist="19050" dir="2700000" algn="tl" rotWithShape="0">
                    <a:schemeClr val="dk1">
                      <a:alpha val="40000"/>
                    </a:schemeClr>
                  </a:outerShdw>
                </a:effectLst>
              </a:rPr>
              <a:t>tu</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est</a:t>
            </a:r>
            <a:r>
              <a:rPr lang="en-US" sz="5400" dirty="0">
                <a:ln w="0"/>
                <a:effectLst>
                  <a:outerShdw blurRad="38100" dist="19050" dir="2700000" algn="tl" rotWithShape="0">
                    <a:schemeClr val="dk1">
                      <a:alpha val="40000"/>
                    </a:schemeClr>
                  </a:outerShdw>
                </a:effectLst>
              </a:rPr>
              <a:t> petit(e)</a:t>
            </a:r>
          </a:p>
          <a:p>
            <a:r>
              <a:rPr lang="en-US" sz="5400" dirty="0">
                <a:ln w="0"/>
                <a:effectLst>
                  <a:outerShdw blurRad="38100" dist="19050" dir="2700000" algn="tl" rotWithShape="0">
                    <a:schemeClr val="dk1">
                      <a:alpha val="40000"/>
                    </a:schemeClr>
                  </a:outerShdw>
                </a:effectLst>
              </a:rPr>
              <a:t>B </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tu</a:t>
            </a:r>
            <a:r>
              <a:rPr lang="en-US" sz="5400" b="0" cap="none" spc="0" dirty="0">
                <a:ln w="0"/>
                <a:solidFill>
                  <a:schemeClr val="tx1"/>
                </a:solidFill>
                <a:effectLst>
                  <a:outerShdw blurRad="38100" dist="19050" dir="2700000" algn="tl" rotWithShape="0">
                    <a:schemeClr val="dk1">
                      <a:alpha val="40000"/>
                    </a:schemeClr>
                  </a:outerShdw>
                </a:effectLst>
              </a:rPr>
              <a:t> a </a:t>
            </a:r>
            <a:r>
              <a:rPr lang="en-US" sz="5400" b="0" cap="none" spc="0" dirty="0" err="1">
                <a:ln w="0"/>
                <a:solidFill>
                  <a:schemeClr val="tx1"/>
                </a:solidFill>
                <a:effectLst>
                  <a:outerShdw blurRad="38100" dist="19050" dir="2700000" algn="tl" rotWithShape="0">
                    <a:schemeClr val="dk1">
                      <a:alpha val="40000"/>
                    </a:schemeClr>
                  </a:outerShdw>
                </a:effectLst>
              </a:rPr>
              <a:t>gentil</a:t>
            </a:r>
            <a:r>
              <a:rPr lang="en-US" sz="5400" b="0" cap="none" spc="0" dirty="0">
                <a:ln w="0"/>
                <a:solidFill>
                  <a:schemeClr val="tx1"/>
                </a:solidFill>
                <a:effectLst>
                  <a:outerShdw blurRad="38100" dist="19050" dir="2700000" algn="tl" rotWithShape="0">
                    <a:schemeClr val="dk1">
                      <a:alpha val="40000"/>
                    </a:schemeClr>
                  </a:outerShdw>
                </a:effectLst>
              </a:rPr>
              <a:t>(e)</a:t>
            </a:r>
          </a:p>
          <a:p>
            <a:r>
              <a:rPr lang="en-US" sz="5400" dirty="0">
                <a:ln w="0"/>
                <a:effectLst>
                  <a:outerShdw blurRad="38100" dist="19050" dir="2700000" algn="tl" rotWithShape="0">
                    <a:schemeClr val="dk1">
                      <a:alpha val="40000"/>
                    </a:schemeClr>
                  </a:outerShdw>
                </a:effectLst>
              </a:rPr>
              <a:t>C = </a:t>
            </a:r>
            <a:r>
              <a:rPr lang="en-US" sz="5400" dirty="0" err="1">
                <a:ln w="0"/>
                <a:effectLst>
                  <a:outerShdw blurRad="38100" dist="19050" dir="2700000" algn="tl" rotWithShape="0">
                    <a:schemeClr val="dk1">
                      <a:alpha val="40000"/>
                    </a:schemeClr>
                  </a:outerShdw>
                </a:effectLst>
              </a:rPr>
              <a:t>tu</a:t>
            </a:r>
            <a:r>
              <a:rPr lang="en-US" sz="5400" dirty="0">
                <a:ln w="0"/>
                <a:effectLst>
                  <a:outerShdw blurRad="38100" dist="19050" dir="2700000" algn="tl" rotWithShape="0">
                    <a:schemeClr val="dk1">
                      <a:alpha val="40000"/>
                    </a:schemeClr>
                  </a:outerShdw>
                </a:effectLst>
              </a:rPr>
              <a:t> es petit(e)</a:t>
            </a:r>
          </a:p>
          <a:p>
            <a:r>
              <a:rPr lang="en-US" sz="5400" b="0" cap="none" spc="0" dirty="0">
                <a:ln w="0"/>
                <a:solidFill>
                  <a:schemeClr val="tx1"/>
                </a:solidFill>
                <a:effectLst>
                  <a:outerShdw blurRad="38100" dist="19050" dir="2700000" algn="tl" rotWithShape="0">
                    <a:schemeClr val="dk1">
                      <a:alpha val="40000"/>
                    </a:schemeClr>
                  </a:outerShdw>
                </a:effectLst>
              </a:rPr>
              <a:t>D = </a:t>
            </a:r>
            <a:r>
              <a:rPr lang="en-US" sz="5400" b="0" cap="none" spc="0" dirty="0" err="1">
                <a:ln w="0"/>
                <a:solidFill>
                  <a:schemeClr val="tx1"/>
                </a:solidFill>
                <a:effectLst>
                  <a:outerShdw blurRad="38100" dist="19050" dir="2700000" algn="tl" rotWithShape="0">
                    <a:schemeClr val="dk1">
                      <a:alpha val="40000"/>
                    </a:schemeClr>
                  </a:outerShdw>
                </a:effectLst>
              </a:rPr>
              <a:t>tu</a:t>
            </a:r>
            <a:r>
              <a:rPr lang="en-US" sz="5400" b="0" cap="none" spc="0" dirty="0">
                <a:ln w="0"/>
                <a:solidFill>
                  <a:schemeClr val="tx1"/>
                </a:solidFill>
                <a:effectLst>
                  <a:outerShdw blurRad="38100" dist="19050" dir="2700000" algn="tl" rotWithShape="0">
                    <a:schemeClr val="dk1">
                      <a:alpha val="40000"/>
                    </a:schemeClr>
                  </a:outerShdw>
                </a:effectLst>
              </a:rPr>
              <a:t> beau</a:t>
            </a:r>
          </a:p>
        </p:txBody>
      </p:sp>
      <p:sp>
        <p:nvSpPr>
          <p:cNvPr id="4" name="Rectangle 3">
            <a:extLst>
              <a:ext uri="{FF2B5EF4-FFF2-40B4-BE49-F238E27FC236}">
                <a16:creationId xmlns:a16="http://schemas.microsoft.com/office/drawing/2014/main" id="{AA331B26-D0A8-44DA-AD2C-5A09E6BAB5DB}"/>
              </a:ext>
            </a:extLst>
          </p:cNvPr>
          <p:cNvSpPr/>
          <p:nvPr/>
        </p:nvSpPr>
        <p:spPr>
          <a:xfrm>
            <a:off x="5891361" y="2819555"/>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5" name="Rectangle 4">
            <a:extLst>
              <a:ext uri="{FF2B5EF4-FFF2-40B4-BE49-F238E27FC236}">
                <a16:creationId xmlns:a16="http://schemas.microsoft.com/office/drawing/2014/main" id="{93DF3871-4341-4BBE-828C-1B0477288D80}"/>
              </a:ext>
            </a:extLst>
          </p:cNvPr>
          <p:cNvSpPr/>
          <p:nvPr/>
        </p:nvSpPr>
        <p:spPr>
          <a:xfrm>
            <a:off x="6026288" y="4194556"/>
            <a:ext cx="487184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 = </a:t>
            </a:r>
            <a:r>
              <a:rPr lang="en-US" sz="5400" dirty="0" err="1">
                <a:ln w="0"/>
                <a:effectLst>
                  <a:outerShdw blurRad="38100" dist="19050" dir="2700000" algn="tl" rotWithShape="0">
                    <a:schemeClr val="dk1">
                      <a:alpha val="40000"/>
                    </a:schemeClr>
                  </a:outerShdw>
                </a:effectLst>
              </a:rPr>
              <a:t>tu</a:t>
            </a:r>
            <a:r>
              <a:rPr lang="en-US" sz="5400" dirty="0">
                <a:ln w="0"/>
                <a:effectLst>
                  <a:outerShdw blurRad="38100" dist="19050" dir="2700000" algn="tl" rotWithShape="0">
                    <a:schemeClr val="dk1">
                      <a:alpha val="40000"/>
                    </a:schemeClr>
                  </a:outerShdw>
                </a:effectLst>
              </a:rPr>
              <a:t> es petit(e)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9302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290">
                                          <p:stCondLst>
                                            <p:cond delay="0"/>
                                          </p:stCondLst>
                                        </p:cTn>
                                        <p:tgtEl>
                                          <p:spTgt spid="3">
                                            <p:txEl>
                                              <p:pRg st="0" end="0"/>
                                            </p:txEl>
                                          </p:spTgt>
                                        </p:tgtEl>
                                      </p:cBhvr>
                                    </p:animEffect>
                                    <p:anim calcmode="lin" valueType="num">
                                      <p:cBhvr>
                                        <p:cTn id="12"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13">
                                          <p:stCondLst>
                                            <p:cond delay="325"/>
                                          </p:stCondLst>
                                        </p:cTn>
                                        <p:tgtEl>
                                          <p:spTgt spid="3">
                                            <p:txEl>
                                              <p:pRg st="0" end="0"/>
                                            </p:txEl>
                                          </p:spTgt>
                                        </p:tgtEl>
                                      </p:cBhvr>
                                      <p:to x="100000" y="60000"/>
                                    </p:animScale>
                                    <p:animScale>
                                      <p:cBhvr>
                                        <p:cTn id="18" dur="83" decel="50000">
                                          <p:stCondLst>
                                            <p:cond delay="338"/>
                                          </p:stCondLst>
                                        </p:cTn>
                                        <p:tgtEl>
                                          <p:spTgt spid="3">
                                            <p:txEl>
                                              <p:pRg st="0" end="0"/>
                                            </p:txEl>
                                          </p:spTgt>
                                        </p:tgtEl>
                                      </p:cBhvr>
                                      <p:to x="100000" y="100000"/>
                                    </p:animScale>
                                    <p:animScale>
                                      <p:cBhvr>
                                        <p:cTn id="19" dur="13">
                                          <p:stCondLst>
                                            <p:cond delay="656"/>
                                          </p:stCondLst>
                                        </p:cTn>
                                        <p:tgtEl>
                                          <p:spTgt spid="3">
                                            <p:txEl>
                                              <p:pRg st="0" end="0"/>
                                            </p:txEl>
                                          </p:spTgt>
                                        </p:tgtEl>
                                      </p:cBhvr>
                                      <p:to x="100000" y="80000"/>
                                    </p:animScale>
                                    <p:animScale>
                                      <p:cBhvr>
                                        <p:cTn id="20" dur="83" decel="50000">
                                          <p:stCondLst>
                                            <p:cond delay="669"/>
                                          </p:stCondLst>
                                        </p:cTn>
                                        <p:tgtEl>
                                          <p:spTgt spid="3">
                                            <p:txEl>
                                              <p:pRg st="0" end="0"/>
                                            </p:txEl>
                                          </p:spTgt>
                                        </p:tgtEl>
                                      </p:cBhvr>
                                      <p:to x="100000" y="100000"/>
                                    </p:animScale>
                                    <p:animScale>
                                      <p:cBhvr>
                                        <p:cTn id="21" dur="13">
                                          <p:stCondLst>
                                            <p:cond delay="821"/>
                                          </p:stCondLst>
                                        </p:cTn>
                                        <p:tgtEl>
                                          <p:spTgt spid="3">
                                            <p:txEl>
                                              <p:pRg st="0" end="0"/>
                                            </p:txEl>
                                          </p:spTgt>
                                        </p:tgtEl>
                                      </p:cBhvr>
                                      <p:to x="100000" y="90000"/>
                                    </p:animScale>
                                    <p:animScale>
                                      <p:cBhvr>
                                        <p:cTn id="22" dur="83" decel="50000">
                                          <p:stCondLst>
                                            <p:cond delay="834"/>
                                          </p:stCondLst>
                                        </p:cTn>
                                        <p:tgtEl>
                                          <p:spTgt spid="3">
                                            <p:txEl>
                                              <p:pRg st="0" end="0"/>
                                            </p:txEl>
                                          </p:spTgt>
                                        </p:tgtEl>
                                      </p:cBhvr>
                                      <p:to x="100000" y="100000"/>
                                    </p:animScale>
                                    <p:animScale>
                                      <p:cBhvr>
                                        <p:cTn id="23" dur="13">
                                          <p:stCondLst>
                                            <p:cond delay="904"/>
                                          </p:stCondLst>
                                        </p:cTn>
                                        <p:tgtEl>
                                          <p:spTgt spid="3">
                                            <p:txEl>
                                              <p:pRg st="0" end="0"/>
                                            </p:txEl>
                                          </p:spTgt>
                                        </p:tgtEl>
                                      </p:cBhvr>
                                      <p:to x="100000" y="95000"/>
                                    </p:animScale>
                                    <p:animScale>
                                      <p:cBhvr>
                                        <p:cTn id="24" dur="83" decel="50000">
                                          <p:stCondLst>
                                            <p:cond delay="917"/>
                                          </p:stCondLst>
                                        </p:cTn>
                                        <p:tgtEl>
                                          <p:spTgt spid="3">
                                            <p:txEl>
                                              <p:pRg st="0" end="0"/>
                                            </p:txEl>
                                          </p:spTgt>
                                        </p:tgtEl>
                                      </p:cBhvr>
                                      <p:to x="100000" y="100000"/>
                                    </p:animScale>
                                  </p:childTnLst>
                                </p:cTn>
                              </p:par>
                            </p:childTnLst>
                          </p:cTn>
                        </p:par>
                        <p:par>
                          <p:cTn id="25" fill="hold">
                            <p:stCondLst>
                              <p:cond delay="3000"/>
                            </p:stCondLst>
                            <p:childTnLst>
                              <p:par>
                                <p:cTn id="26" presetID="26"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290">
                                          <p:stCondLst>
                                            <p:cond delay="0"/>
                                          </p:stCondLst>
                                        </p:cTn>
                                        <p:tgtEl>
                                          <p:spTgt spid="3">
                                            <p:txEl>
                                              <p:pRg st="1" end="1"/>
                                            </p:txEl>
                                          </p:spTgt>
                                        </p:tgtEl>
                                      </p:cBhvr>
                                    </p:animEffect>
                                    <p:anim calcmode="lin" valueType="num">
                                      <p:cBhvr>
                                        <p:cTn id="29"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3">
                                            <p:txEl>
                                              <p:pRg st="1" end="1"/>
                                            </p:txEl>
                                          </p:spTgt>
                                        </p:tgtEl>
                                      </p:cBhvr>
                                      <p:to x="100000" y="60000"/>
                                    </p:animScale>
                                    <p:animScale>
                                      <p:cBhvr>
                                        <p:cTn id="35" dur="83" decel="50000">
                                          <p:stCondLst>
                                            <p:cond delay="338"/>
                                          </p:stCondLst>
                                        </p:cTn>
                                        <p:tgtEl>
                                          <p:spTgt spid="3">
                                            <p:txEl>
                                              <p:pRg st="1" end="1"/>
                                            </p:txEl>
                                          </p:spTgt>
                                        </p:tgtEl>
                                      </p:cBhvr>
                                      <p:to x="100000" y="100000"/>
                                    </p:animScale>
                                    <p:animScale>
                                      <p:cBhvr>
                                        <p:cTn id="36" dur="13">
                                          <p:stCondLst>
                                            <p:cond delay="656"/>
                                          </p:stCondLst>
                                        </p:cTn>
                                        <p:tgtEl>
                                          <p:spTgt spid="3">
                                            <p:txEl>
                                              <p:pRg st="1" end="1"/>
                                            </p:txEl>
                                          </p:spTgt>
                                        </p:tgtEl>
                                      </p:cBhvr>
                                      <p:to x="100000" y="80000"/>
                                    </p:animScale>
                                    <p:animScale>
                                      <p:cBhvr>
                                        <p:cTn id="37" dur="83" decel="50000">
                                          <p:stCondLst>
                                            <p:cond delay="669"/>
                                          </p:stCondLst>
                                        </p:cTn>
                                        <p:tgtEl>
                                          <p:spTgt spid="3">
                                            <p:txEl>
                                              <p:pRg st="1" end="1"/>
                                            </p:txEl>
                                          </p:spTgt>
                                        </p:tgtEl>
                                      </p:cBhvr>
                                      <p:to x="100000" y="100000"/>
                                    </p:animScale>
                                    <p:animScale>
                                      <p:cBhvr>
                                        <p:cTn id="38" dur="13">
                                          <p:stCondLst>
                                            <p:cond delay="821"/>
                                          </p:stCondLst>
                                        </p:cTn>
                                        <p:tgtEl>
                                          <p:spTgt spid="3">
                                            <p:txEl>
                                              <p:pRg st="1" end="1"/>
                                            </p:txEl>
                                          </p:spTgt>
                                        </p:tgtEl>
                                      </p:cBhvr>
                                      <p:to x="100000" y="90000"/>
                                    </p:animScale>
                                    <p:animScale>
                                      <p:cBhvr>
                                        <p:cTn id="39" dur="83" decel="50000">
                                          <p:stCondLst>
                                            <p:cond delay="834"/>
                                          </p:stCondLst>
                                        </p:cTn>
                                        <p:tgtEl>
                                          <p:spTgt spid="3">
                                            <p:txEl>
                                              <p:pRg st="1" end="1"/>
                                            </p:txEl>
                                          </p:spTgt>
                                        </p:tgtEl>
                                      </p:cBhvr>
                                      <p:to x="100000" y="100000"/>
                                    </p:animScale>
                                    <p:animScale>
                                      <p:cBhvr>
                                        <p:cTn id="40" dur="13">
                                          <p:stCondLst>
                                            <p:cond delay="904"/>
                                          </p:stCondLst>
                                        </p:cTn>
                                        <p:tgtEl>
                                          <p:spTgt spid="3">
                                            <p:txEl>
                                              <p:pRg st="1" end="1"/>
                                            </p:txEl>
                                          </p:spTgt>
                                        </p:tgtEl>
                                      </p:cBhvr>
                                      <p:to x="100000" y="95000"/>
                                    </p:animScale>
                                    <p:animScale>
                                      <p:cBhvr>
                                        <p:cTn id="41" dur="83" decel="50000">
                                          <p:stCondLst>
                                            <p:cond delay="917"/>
                                          </p:stCondLst>
                                        </p:cTn>
                                        <p:tgtEl>
                                          <p:spTgt spid="3">
                                            <p:txEl>
                                              <p:pRg st="1" end="1"/>
                                            </p:txEl>
                                          </p:spTgt>
                                        </p:tgtEl>
                                      </p:cBhvr>
                                      <p:to x="100000" y="100000"/>
                                    </p:animScale>
                                  </p:childTnLst>
                                </p:cTn>
                              </p:par>
                            </p:childTnLst>
                          </p:cTn>
                        </p:par>
                        <p:par>
                          <p:cTn id="42" fill="hold">
                            <p:stCondLst>
                              <p:cond delay="4000"/>
                            </p:stCondLst>
                            <p:childTnLst>
                              <p:par>
                                <p:cTn id="43" presetID="26" presetClass="entr" presetSubtype="0"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290">
                                          <p:stCondLst>
                                            <p:cond delay="0"/>
                                          </p:stCondLst>
                                        </p:cTn>
                                        <p:tgtEl>
                                          <p:spTgt spid="3">
                                            <p:txEl>
                                              <p:pRg st="2" end="2"/>
                                            </p:txEl>
                                          </p:spTgt>
                                        </p:tgtEl>
                                      </p:cBhvr>
                                    </p:animEffect>
                                    <p:anim calcmode="lin" valueType="num">
                                      <p:cBhvr>
                                        <p:cTn id="46"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13">
                                          <p:stCondLst>
                                            <p:cond delay="325"/>
                                          </p:stCondLst>
                                        </p:cTn>
                                        <p:tgtEl>
                                          <p:spTgt spid="3">
                                            <p:txEl>
                                              <p:pRg st="2" end="2"/>
                                            </p:txEl>
                                          </p:spTgt>
                                        </p:tgtEl>
                                      </p:cBhvr>
                                      <p:to x="100000" y="60000"/>
                                    </p:animScale>
                                    <p:animScale>
                                      <p:cBhvr>
                                        <p:cTn id="52" dur="83" decel="50000">
                                          <p:stCondLst>
                                            <p:cond delay="338"/>
                                          </p:stCondLst>
                                        </p:cTn>
                                        <p:tgtEl>
                                          <p:spTgt spid="3">
                                            <p:txEl>
                                              <p:pRg st="2" end="2"/>
                                            </p:txEl>
                                          </p:spTgt>
                                        </p:tgtEl>
                                      </p:cBhvr>
                                      <p:to x="100000" y="100000"/>
                                    </p:animScale>
                                    <p:animScale>
                                      <p:cBhvr>
                                        <p:cTn id="53" dur="13">
                                          <p:stCondLst>
                                            <p:cond delay="656"/>
                                          </p:stCondLst>
                                        </p:cTn>
                                        <p:tgtEl>
                                          <p:spTgt spid="3">
                                            <p:txEl>
                                              <p:pRg st="2" end="2"/>
                                            </p:txEl>
                                          </p:spTgt>
                                        </p:tgtEl>
                                      </p:cBhvr>
                                      <p:to x="100000" y="80000"/>
                                    </p:animScale>
                                    <p:animScale>
                                      <p:cBhvr>
                                        <p:cTn id="54" dur="83" decel="50000">
                                          <p:stCondLst>
                                            <p:cond delay="669"/>
                                          </p:stCondLst>
                                        </p:cTn>
                                        <p:tgtEl>
                                          <p:spTgt spid="3">
                                            <p:txEl>
                                              <p:pRg st="2" end="2"/>
                                            </p:txEl>
                                          </p:spTgt>
                                        </p:tgtEl>
                                      </p:cBhvr>
                                      <p:to x="100000" y="100000"/>
                                    </p:animScale>
                                    <p:animScale>
                                      <p:cBhvr>
                                        <p:cTn id="55" dur="13">
                                          <p:stCondLst>
                                            <p:cond delay="821"/>
                                          </p:stCondLst>
                                        </p:cTn>
                                        <p:tgtEl>
                                          <p:spTgt spid="3">
                                            <p:txEl>
                                              <p:pRg st="2" end="2"/>
                                            </p:txEl>
                                          </p:spTgt>
                                        </p:tgtEl>
                                      </p:cBhvr>
                                      <p:to x="100000" y="90000"/>
                                    </p:animScale>
                                    <p:animScale>
                                      <p:cBhvr>
                                        <p:cTn id="56" dur="83" decel="50000">
                                          <p:stCondLst>
                                            <p:cond delay="834"/>
                                          </p:stCondLst>
                                        </p:cTn>
                                        <p:tgtEl>
                                          <p:spTgt spid="3">
                                            <p:txEl>
                                              <p:pRg st="2" end="2"/>
                                            </p:txEl>
                                          </p:spTgt>
                                        </p:tgtEl>
                                      </p:cBhvr>
                                      <p:to x="100000" y="100000"/>
                                    </p:animScale>
                                    <p:animScale>
                                      <p:cBhvr>
                                        <p:cTn id="57" dur="13">
                                          <p:stCondLst>
                                            <p:cond delay="904"/>
                                          </p:stCondLst>
                                        </p:cTn>
                                        <p:tgtEl>
                                          <p:spTgt spid="3">
                                            <p:txEl>
                                              <p:pRg st="2" end="2"/>
                                            </p:txEl>
                                          </p:spTgt>
                                        </p:tgtEl>
                                      </p:cBhvr>
                                      <p:to x="100000" y="95000"/>
                                    </p:animScale>
                                    <p:animScale>
                                      <p:cBhvr>
                                        <p:cTn id="58" dur="83" decel="50000">
                                          <p:stCondLst>
                                            <p:cond delay="917"/>
                                          </p:stCondLst>
                                        </p:cTn>
                                        <p:tgtEl>
                                          <p:spTgt spid="3">
                                            <p:txEl>
                                              <p:pRg st="2" end="2"/>
                                            </p:txEl>
                                          </p:spTgt>
                                        </p:tgtEl>
                                      </p:cBhvr>
                                      <p:to x="100000" y="100000"/>
                                    </p:animScale>
                                  </p:childTnLst>
                                </p:cTn>
                              </p:par>
                            </p:childTnLst>
                          </p:cTn>
                        </p:par>
                        <p:par>
                          <p:cTn id="59" fill="hold">
                            <p:stCondLst>
                              <p:cond delay="5000"/>
                            </p:stCondLst>
                            <p:childTnLst>
                              <p:par>
                                <p:cTn id="60" presetID="26" presetClass="entr" presetSubtype="0" fill="hold" grpId="0" nodeType="after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290">
                                          <p:stCondLst>
                                            <p:cond delay="0"/>
                                          </p:stCondLst>
                                        </p:cTn>
                                        <p:tgtEl>
                                          <p:spTgt spid="3">
                                            <p:txEl>
                                              <p:pRg st="3" end="3"/>
                                            </p:txEl>
                                          </p:spTgt>
                                        </p:tgtEl>
                                      </p:cBhvr>
                                    </p:animEffect>
                                    <p:anim calcmode="lin" valueType="num">
                                      <p:cBhvr>
                                        <p:cTn id="63"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13">
                                          <p:stCondLst>
                                            <p:cond delay="325"/>
                                          </p:stCondLst>
                                        </p:cTn>
                                        <p:tgtEl>
                                          <p:spTgt spid="3">
                                            <p:txEl>
                                              <p:pRg st="3" end="3"/>
                                            </p:txEl>
                                          </p:spTgt>
                                        </p:tgtEl>
                                      </p:cBhvr>
                                      <p:to x="100000" y="60000"/>
                                    </p:animScale>
                                    <p:animScale>
                                      <p:cBhvr>
                                        <p:cTn id="69" dur="83" decel="50000">
                                          <p:stCondLst>
                                            <p:cond delay="338"/>
                                          </p:stCondLst>
                                        </p:cTn>
                                        <p:tgtEl>
                                          <p:spTgt spid="3">
                                            <p:txEl>
                                              <p:pRg st="3" end="3"/>
                                            </p:txEl>
                                          </p:spTgt>
                                        </p:tgtEl>
                                      </p:cBhvr>
                                      <p:to x="100000" y="100000"/>
                                    </p:animScale>
                                    <p:animScale>
                                      <p:cBhvr>
                                        <p:cTn id="70" dur="13">
                                          <p:stCondLst>
                                            <p:cond delay="656"/>
                                          </p:stCondLst>
                                        </p:cTn>
                                        <p:tgtEl>
                                          <p:spTgt spid="3">
                                            <p:txEl>
                                              <p:pRg st="3" end="3"/>
                                            </p:txEl>
                                          </p:spTgt>
                                        </p:tgtEl>
                                      </p:cBhvr>
                                      <p:to x="100000" y="80000"/>
                                    </p:animScale>
                                    <p:animScale>
                                      <p:cBhvr>
                                        <p:cTn id="71" dur="83" decel="50000">
                                          <p:stCondLst>
                                            <p:cond delay="669"/>
                                          </p:stCondLst>
                                        </p:cTn>
                                        <p:tgtEl>
                                          <p:spTgt spid="3">
                                            <p:txEl>
                                              <p:pRg st="3" end="3"/>
                                            </p:txEl>
                                          </p:spTgt>
                                        </p:tgtEl>
                                      </p:cBhvr>
                                      <p:to x="100000" y="100000"/>
                                    </p:animScale>
                                    <p:animScale>
                                      <p:cBhvr>
                                        <p:cTn id="72" dur="13">
                                          <p:stCondLst>
                                            <p:cond delay="821"/>
                                          </p:stCondLst>
                                        </p:cTn>
                                        <p:tgtEl>
                                          <p:spTgt spid="3">
                                            <p:txEl>
                                              <p:pRg st="3" end="3"/>
                                            </p:txEl>
                                          </p:spTgt>
                                        </p:tgtEl>
                                      </p:cBhvr>
                                      <p:to x="100000" y="90000"/>
                                    </p:animScale>
                                    <p:animScale>
                                      <p:cBhvr>
                                        <p:cTn id="73" dur="83" decel="50000">
                                          <p:stCondLst>
                                            <p:cond delay="834"/>
                                          </p:stCondLst>
                                        </p:cTn>
                                        <p:tgtEl>
                                          <p:spTgt spid="3">
                                            <p:txEl>
                                              <p:pRg st="3" end="3"/>
                                            </p:txEl>
                                          </p:spTgt>
                                        </p:tgtEl>
                                      </p:cBhvr>
                                      <p:to x="100000" y="100000"/>
                                    </p:animScale>
                                    <p:animScale>
                                      <p:cBhvr>
                                        <p:cTn id="74" dur="13">
                                          <p:stCondLst>
                                            <p:cond delay="904"/>
                                          </p:stCondLst>
                                        </p:cTn>
                                        <p:tgtEl>
                                          <p:spTgt spid="3">
                                            <p:txEl>
                                              <p:pRg st="3" end="3"/>
                                            </p:txEl>
                                          </p:spTgt>
                                        </p:tgtEl>
                                      </p:cBhvr>
                                      <p:to x="100000" y="95000"/>
                                    </p:animScale>
                                    <p:animScale>
                                      <p:cBhvr>
                                        <p:cTn id="75" dur="83" decel="50000">
                                          <p:stCondLst>
                                            <p:cond delay="917"/>
                                          </p:stCondLst>
                                        </p:cTn>
                                        <p:tgtEl>
                                          <p:spTgt spid="3">
                                            <p:txEl>
                                              <p:pRg st="3" end="3"/>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0" end="0"/>
                                            </p:txEl>
                                          </p:spTgt>
                                        </p:tgtEl>
                                        <p:attrNameLst>
                                          <p:attrName>style.visibility</p:attrName>
                                        </p:attrNameLst>
                                      </p:cBhvr>
                                      <p:to>
                                        <p:strVal val="visible"/>
                                      </p:to>
                                    </p:set>
                                    <p:animEffect transition="in" filter="fade">
                                      <p:cBhvr>
                                        <p:cTn id="80" dur="1000"/>
                                        <p:tgtEl>
                                          <p:spTgt spid="4">
                                            <p:txEl>
                                              <p:pRg st="0" end="0"/>
                                            </p:txEl>
                                          </p:spTgt>
                                        </p:tgtEl>
                                      </p:cBhvr>
                                    </p:animEffect>
                                    <p:anim calcmode="lin" valueType="num">
                                      <p:cBhvr>
                                        <p:cTn id="8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2" presetClass="entr" presetSubtype="2"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fill="hold"/>
                                        <p:tgtEl>
                                          <p:spTgt spid="5"/>
                                        </p:tgtEl>
                                        <p:attrNameLst>
                                          <p:attrName>ppt_x</p:attrName>
                                        </p:attrNameLst>
                                      </p:cBhvr>
                                      <p:tavLst>
                                        <p:tav tm="0">
                                          <p:val>
                                            <p:strVal val="1+#ppt_w/2"/>
                                          </p:val>
                                        </p:tav>
                                        <p:tav tm="100000">
                                          <p:val>
                                            <p:strVal val="#ppt_x"/>
                                          </p:val>
                                        </p:tav>
                                      </p:tavLst>
                                    </p:anim>
                                    <p:anim calcmode="lin" valueType="num">
                                      <p:cBhvr additive="base">
                                        <p:cTn id="8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5839D7-D31B-4DCE-B61C-5C9D32660578}"/>
              </a:ext>
            </a:extLst>
          </p:cNvPr>
          <p:cNvPicPr>
            <a:picLocks noChangeAspect="1"/>
          </p:cNvPicPr>
          <p:nvPr/>
        </p:nvPicPr>
        <p:blipFill>
          <a:blip r:embed="rId2"/>
          <a:stretch>
            <a:fillRect/>
          </a:stretch>
        </p:blipFill>
        <p:spPr>
          <a:xfrm>
            <a:off x="4062025" y="336592"/>
            <a:ext cx="3599164" cy="1940726"/>
          </a:xfrm>
          <a:prstGeom prst="rect">
            <a:avLst/>
          </a:prstGeom>
        </p:spPr>
      </p:pic>
      <p:sp>
        <p:nvSpPr>
          <p:cNvPr id="4" name="Rectangle 3">
            <a:extLst>
              <a:ext uri="{FF2B5EF4-FFF2-40B4-BE49-F238E27FC236}">
                <a16:creationId xmlns:a16="http://schemas.microsoft.com/office/drawing/2014/main" id="{3F646B7A-D0CF-4E06-A3BD-2B70971D5CE8}"/>
              </a:ext>
            </a:extLst>
          </p:cNvPr>
          <p:cNvSpPr/>
          <p:nvPr/>
        </p:nvSpPr>
        <p:spPr>
          <a:xfrm>
            <a:off x="6418583" y="2934884"/>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5" name="Rectangle 4">
            <a:extLst>
              <a:ext uri="{FF2B5EF4-FFF2-40B4-BE49-F238E27FC236}">
                <a16:creationId xmlns:a16="http://schemas.microsoft.com/office/drawing/2014/main" id="{FCAFE489-886A-4373-9587-3D10C5FD4D4B}"/>
              </a:ext>
            </a:extLst>
          </p:cNvPr>
          <p:cNvSpPr/>
          <p:nvPr/>
        </p:nvSpPr>
        <p:spPr>
          <a:xfrm>
            <a:off x="6941144" y="4161604"/>
            <a:ext cx="376705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B = grand(e)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C8707A0B-D9A4-4F22-85AD-CDB7CE5C1990}"/>
              </a:ext>
            </a:extLst>
          </p:cNvPr>
          <p:cNvSpPr/>
          <p:nvPr/>
        </p:nvSpPr>
        <p:spPr>
          <a:xfrm>
            <a:off x="656108" y="2318846"/>
            <a:ext cx="4721164" cy="3416320"/>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A = cool</a:t>
            </a:r>
          </a:p>
          <a:p>
            <a:r>
              <a:rPr lang="en-US" sz="5400" dirty="0">
                <a:ln w="0"/>
                <a:effectLst>
                  <a:outerShdw blurRad="38100" dist="19050" dir="2700000" algn="tl" rotWithShape="0">
                    <a:schemeClr val="dk1">
                      <a:alpha val="40000"/>
                    </a:schemeClr>
                  </a:outerShdw>
                </a:effectLst>
              </a:rPr>
              <a:t>B </a:t>
            </a:r>
            <a:r>
              <a:rPr lang="en-US" sz="5400" b="0" cap="none" spc="0" dirty="0">
                <a:ln w="0"/>
                <a:solidFill>
                  <a:schemeClr val="tx1"/>
                </a:solidFill>
                <a:effectLst>
                  <a:outerShdw blurRad="38100" dist="19050" dir="2700000" algn="tl" rotWithShape="0">
                    <a:schemeClr val="dk1">
                      <a:alpha val="40000"/>
                    </a:schemeClr>
                  </a:outerShdw>
                </a:effectLst>
              </a:rPr>
              <a:t>= grand(e)</a:t>
            </a:r>
          </a:p>
          <a:p>
            <a:r>
              <a:rPr lang="en-US" sz="5400" dirty="0">
                <a:ln w="0"/>
                <a:effectLst>
                  <a:outerShdw blurRad="38100" dist="19050" dir="2700000" algn="tl" rotWithShape="0">
                    <a:schemeClr val="dk1">
                      <a:alpha val="40000"/>
                    </a:schemeClr>
                  </a:outerShdw>
                </a:effectLst>
              </a:rPr>
              <a:t>C = </a:t>
            </a:r>
            <a:r>
              <a:rPr lang="en-US" sz="5400" dirty="0" err="1">
                <a:ln w="0"/>
                <a:effectLst>
                  <a:outerShdw blurRad="38100" dist="19050" dir="2700000" algn="tl" rotWithShape="0">
                    <a:schemeClr val="dk1">
                      <a:alpha val="40000"/>
                    </a:schemeClr>
                  </a:outerShdw>
                </a:effectLst>
              </a:rPr>
              <a:t>poli</a:t>
            </a:r>
            <a:r>
              <a:rPr lang="en-US" sz="5400" dirty="0">
                <a:ln w="0"/>
                <a:effectLst>
                  <a:outerShdw blurRad="38100" dist="19050" dir="2700000" algn="tl" rotWithShape="0">
                    <a:schemeClr val="dk1">
                      <a:alpha val="40000"/>
                    </a:schemeClr>
                  </a:outerShdw>
                </a:effectLst>
              </a:rPr>
              <a:t>(e)</a:t>
            </a:r>
          </a:p>
          <a:p>
            <a:r>
              <a:rPr lang="en-US" sz="5400" b="0" cap="none" spc="0" dirty="0">
                <a:ln w="0"/>
                <a:solidFill>
                  <a:schemeClr val="tx1"/>
                </a:solidFill>
                <a:effectLst>
                  <a:outerShdw blurRad="38100" dist="19050" dir="2700000" algn="tl" rotWithShape="0">
                    <a:schemeClr val="dk1">
                      <a:alpha val="40000"/>
                    </a:schemeClr>
                  </a:outerShdw>
                </a:effectLst>
              </a:rPr>
              <a:t>D = </a:t>
            </a:r>
            <a:r>
              <a:rPr lang="en-US" sz="5400" dirty="0">
                <a:ln w="0"/>
                <a:effectLst>
                  <a:outerShdw blurRad="38100" dist="19050" dir="2700000" algn="tl" rotWithShape="0">
                    <a:schemeClr val="dk1">
                      <a:alpha val="40000"/>
                    </a:schemeClr>
                  </a:outerShdw>
                </a:effectLst>
              </a:rPr>
              <a:t>impatient(e)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3178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290">
                                          <p:stCondLst>
                                            <p:cond delay="0"/>
                                          </p:stCondLst>
                                        </p:cTn>
                                        <p:tgtEl>
                                          <p:spTgt spid="6">
                                            <p:txEl>
                                              <p:pRg st="0" end="0"/>
                                            </p:txEl>
                                          </p:spTgt>
                                        </p:tgtEl>
                                      </p:cBhvr>
                                    </p:animEffect>
                                    <p:anim calcmode="lin" valueType="num">
                                      <p:cBhvr>
                                        <p:cTn id="12"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17" dur="13">
                                          <p:stCondLst>
                                            <p:cond delay="325"/>
                                          </p:stCondLst>
                                        </p:cTn>
                                        <p:tgtEl>
                                          <p:spTgt spid="6">
                                            <p:txEl>
                                              <p:pRg st="0" end="0"/>
                                            </p:txEl>
                                          </p:spTgt>
                                        </p:tgtEl>
                                      </p:cBhvr>
                                      <p:to x="100000" y="60000"/>
                                    </p:animScale>
                                    <p:animScale>
                                      <p:cBhvr>
                                        <p:cTn id="18" dur="83" decel="50000">
                                          <p:stCondLst>
                                            <p:cond delay="338"/>
                                          </p:stCondLst>
                                        </p:cTn>
                                        <p:tgtEl>
                                          <p:spTgt spid="6">
                                            <p:txEl>
                                              <p:pRg st="0" end="0"/>
                                            </p:txEl>
                                          </p:spTgt>
                                        </p:tgtEl>
                                      </p:cBhvr>
                                      <p:to x="100000" y="100000"/>
                                    </p:animScale>
                                    <p:animScale>
                                      <p:cBhvr>
                                        <p:cTn id="19" dur="13">
                                          <p:stCondLst>
                                            <p:cond delay="656"/>
                                          </p:stCondLst>
                                        </p:cTn>
                                        <p:tgtEl>
                                          <p:spTgt spid="6">
                                            <p:txEl>
                                              <p:pRg st="0" end="0"/>
                                            </p:txEl>
                                          </p:spTgt>
                                        </p:tgtEl>
                                      </p:cBhvr>
                                      <p:to x="100000" y="80000"/>
                                    </p:animScale>
                                    <p:animScale>
                                      <p:cBhvr>
                                        <p:cTn id="20" dur="83" decel="50000">
                                          <p:stCondLst>
                                            <p:cond delay="669"/>
                                          </p:stCondLst>
                                        </p:cTn>
                                        <p:tgtEl>
                                          <p:spTgt spid="6">
                                            <p:txEl>
                                              <p:pRg st="0" end="0"/>
                                            </p:txEl>
                                          </p:spTgt>
                                        </p:tgtEl>
                                      </p:cBhvr>
                                      <p:to x="100000" y="100000"/>
                                    </p:animScale>
                                    <p:animScale>
                                      <p:cBhvr>
                                        <p:cTn id="21" dur="13">
                                          <p:stCondLst>
                                            <p:cond delay="821"/>
                                          </p:stCondLst>
                                        </p:cTn>
                                        <p:tgtEl>
                                          <p:spTgt spid="6">
                                            <p:txEl>
                                              <p:pRg st="0" end="0"/>
                                            </p:txEl>
                                          </p:spTgt>
                                        </p:tgtEl>
                                      </p:cBhvr>
                                      <p:to x="100000" y="90000"/>
                                    </p:animScale>
                                    <p:animScale>
                                      <p:cBhvr>
                                        <p:cTn id="22" dur="83" decel="50000">
                                          <p:stCondLst>
                                            <p:cond delay="834"/>
                                          </p:stCondLst>
                                        </p:cTn>
                                        <p:tgtEl>
                                          <p:spTgt spid="6">
                                            <p:txEl>
                                              <p:pRg st="0" end="0"/>
                                            </p:txEl>
                                          </p:spTgt>
                                        </p:tgtEl>
                                      </p:cBhvr>
                                      <p:to x="100000" y="100000"/>
                                    </p:animScale>
                                    <p:animScale>
                                      <p:cBhvr>
                                        <p:cTn id="23" dur="13">
                                          <p:stCondLst>
                                            <p:cond delay="904"/>
                                          </p:stCondLst>
                                        </p:cTn>
                                        <p:tgtEl>
                                          <p:spTgt spid="6">
                                            <p:txEl>
                                              <p:pRg st="0" end="0"/>
                                            </p:txEl>
                                          </p:spTgt>
                                        </p:tgtEl>
                                      </p:cBhvr>
                                      <p:to x="100000" y="95000"/>
                                    </p:animScale>
                                    <p:animScale>
                                      <p:cBhvr>
                                        <p:cTn id="24" dur="83" decel="50000">
                                          <p:stCondLst>
                                            <p:cond delay="917"/>
                                          </p:stCondLst>
                                        </p:cTn>
                                        <p:tgtEl>
                                          <p:spTgt spid="6">
                                            <p:txEl>
                                              <p:pRg st="0" end="0"/>
                                            </p:txEl>
                                          </p:spTgt>
                                        </p:tgtEl>
                                      </p:cBhvr>
                                      <p:to x="100000" y="100000"/>
                                    </p:animScale>
                                  </p:childTnLst>
                                </p:cTn>
                              </p:par>
                            </p:childTnLst>
                          </p:cTn>
                        </p:par>
                        <p:par>
                          <p:cTn id="25" fill="hold">
                            <p:stCondLst>
                              <p:cond delay="3000"/>
                            </p:stCondLst>
                            <p:childTnLst>
                              <p:par>
                                <p:cTn id="26" presetID="26" presetClass="entr" presetSubtype="0"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290">
                                          <p:stCondLst>
                                            <p:cond delay="0"/>
                                          </p:stCondLst>
                                        </p:cTn>
                                        <p:tgtEl>
                                          <p:spTgt spid="6">
                                            <p:txEl>
                                              <p:pRg st="1" end="1"/>
                                            </p:txEl>
                                          </p:spTgt>
                                        </p:tgtEl>
                                      </p:cBhvr>
                                    </p:animEffect>
                                    <p:anim calcmode="lin" valueType="num">
                                      <p:cBhvr>
                                        <p:cTn id="29" dur="911"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6">
                                            <p:txEl>
                                              <p:pRg st="1" end="1"/>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6">
                                            <p:txEl>
                                              <p:pRg st="1" end="1"/>
                                            </p:txEl>
                                          </p:spTgt>
                                        </p:tgtEl>
                                      </p:cBhvr>
                                      <p:to x="100000" y="60000"/>
                                    </p:animScale>
                                    <p:animScale>
                                      <p:cBhvr>
                                        <p:cTn id="35" dur="83" decel="50000">
                                          <p:stCondLst>
                                            <p:cond delay="338"/>
                                          </p:stCondLst>
                                        </p:cTn>
                                        <p:tgtEl>
                                          <p:spTgt spid="6">
                                            <p:txEl>
                                              <p:pRg st="1" end="1"/>
                                            </p:txEl>
                                          </p:spTgt>
                                        </p:tgtEl>
                                      </p:cBhvr>
                                      <p:to x="100000" y="100000"/>
                                    </p:animScale>
                                    <p:animScale>
                                      <p:cBhvr>
                                        <p:cTn id="36" dur="13">
                                          <p:stCondLst>
                                            <p:cond delay="656"/>
                                          </p:stCondLst>
                                        </p:cTn>
                                        <p:tgtEl>
                                          <p:spTgt spid="6">
                                            <p:txEl>
                                              <p:pRg st="1" end="1"/>
                                            </p:txEl>
                                          </p:spTgt>
                                        </p:tgtEl>
                                      </p:cBhvr>
                                      <p:to x="100000" y="80000"/>
                                    </p:animScale>
                                    <p:animScale>
                                      <p:cBhvr>
                                        <p:cTn id="37" dur="83" decel="50000">
                                          <p:stCondLst>
                                            <p:cond delay="669"/>
                                          </p:stCondLst>
                                        </p:cTn>
                                        <p:tgtEl>
                                          <p:spTgt spid="6">
                                            <p:txEl>
                                              <p:pRg st="1" end="1"/>
                                            </p:txEl>
                                          </p:spTgt>
                                        </p:tgtEl>
                                      </p:cBhvr>
                                      <p:to x="100000" y="100000"/>
                                    </p:animScale>
                                    <p:animScale>
                                      <p:cBhvr>
                                        <p:cTn id="38" dur="13">
                                          <p:stCondLst>
                                            <p:cond delay="821"/>
                                          </p:stCondLst>
                                        </p:cTn>
                                        <p:tgtEl>
                                          <p:spTgt spid="6">
                                            <p:txEl>
                                              <p:pRg st="1" end="1"/>
                                            </p:txEl>
                                          </p:spTgt>
                                        </p:tgtEl>
                                      </p:cBhvr>
                                      <p:to x="100000" y="90000"/>
                                    </p:animScale>
                                    <p:animScale>
                                      <p:cBhvr>
                                        <p:cTn id="39" dur="83" decel="50000">
                                          <p:stCondLst>
                                            <p:cond delay="834"/>
                                          </p:stCondLst>
                                        </p:cTn>
                                        <p:tgtEl>
                                          <p:spTgt spid="6">
                                            <p:txEl>
                                              <p:pRg st="1" end="1"/>
                                            </p:txEl>
                                          </p:spTgt>
                                        </p:tgtEl>
                                      </p:cBhvr>
                                      <p:to x="100000" y="100000"/>
                                    </p:animScale>
                                    <p:animScale>
                                      <p:cBhvr>
                                        <p:cTn id="40" dur="13">
                                          <p:stCondLst>
                                            <p:cond delay="904"/>
                                          </p:stCondLst>
                                        </p:cTn>
                                        <p:tgtEl>
                                          <p:spTgt spid="6">
                                            <p:txEl>
                                              <p:pRg st="1" end="1"/>
                                            </p:txEl>
                                          </p:spTgt>
                                        </p:tgtEl>
                                      </p:cBhvr>
                                      <p:to x="100000" y="95000"/>
                                    </p:animScale>
                                    <p:animScale>
                                      <p:cBhvr>
                                        <p:cTn id="41" dur="83" decel="50000">
                                          <p:stCondLst>
                                            <p:cond delay="917"/>
                                          </p:stCondLst>
                                        </p:cTn>
                                        <p:tgtEl>
                                          <p:spTgt spid="6">
                                            <p:txEl>
                                              <p:pRg st="1" end="1"/>
                                            </p:txEl>
                                          </p:spTgt>
                                        </p:tgtEl>
                                      </p:cBhvr>
                                      <p:to x="100000" y="100000"/>
                                    </p:animScale>
                                  </p:childTnLst>
                                </p:cTn>
                              </p:par>
                            </p:childTnLst>
                          </p:cTn>
                        </p:par>
                        <p:par>
                          <p:cTn id="42" fill="hold">
                            <p:stCondLst>
                              <p:cond delay="4000"/>
                            </p:stCondLst>
                            <p:childTnLst>
                              <p:par>
                                <p:cTn id="43" presetID="26" presetClass="entr" presetSubtype="0" fill="hold" grpId="0" nodeType="after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down)">
                                      <p:cBhvr>
                                        <p:cTn id="45" dur="290">
                                          <p:stCondLst>
                                            <p:cond delay="0"/>
                                          </p:stCondLst>
                                        </p:cTn>
                                        <p:tgtEl>
                                          <p:spTgt spid="6">
                                            <p:txEl>
                                              <p:pRg st="2" end="2"/>
                                            </p:txEl>
                                          </p:spTgt>
                                        </p:tgtEl>
                                      </p:cBhvr>
                                    </p:animEffect>
                                    <p:anim calcmode="lin" valueType="num">
                                      <p:cBhvr>
                                        <p:cTn id="46" dur="911"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6">
                                            <p:txEl>
                                              <p:pRg st="2" end="2"/>
                                            </p:txEl>
                                          </p:spTgt>
                                        </p:tgtEl>
                                        <p:attrNameLst>
                                          <p:attrName>ppt_y</p:attrName>
                                        </p:attrNameLst>
                                      </p:cBhvr>
                                      <p:tavLst>
                                        <p:tav tm="0" fmla="#ppt_y-sin(pi*$)/81">
                                          <p:val>
                                            <p:fltVal val="0"/>
                                          </p:val>
                                        </p:tav>
                                        <p:tav tm="100000">
                                          <p:val>
                                            <p:fltVal val="1"/>
                                          </p:val>
                                        </p:tav>
                                      </p:tavLst>
                                    </p:anim>
                                    <p:animScale>
                                      <p:cBhvr>
                                        <p:cTn id="51" dur="13">
                                          <p:stCondLst>
                                            <p:cond delay="325"/>
                                          </p:stCondLst>
                                        </p:cTn>
                                        <p:tgtEl>
                                          <p:spTgt spid="6">
                                            <p:txEl>
                                              <p:pRg st="2" end="2"/>
                                            </p:txEl>
                                          </p:spTgt>
                                        </p:tgtEl>
                                      </p:cBhvr>
                                      <p:to x="100000" y="60000"/>
                                    </p:animScale>
                                    <p:animScale>
                                      <p:cBhvr>
                                        <p:cTn id="52" dur="83" decel="50000">
                                          <p:stCondLst>
                                            <p:cond delay="338"/>
                                          </p:stCondLst>
                                        </p:cTn>
                                        <p:tgtEl>
                                          <p:spTgt spid="6">
                                            <p:txEl>
                                              <p:pRg st="2" end="2"/>
                                            </p:txEl>
                                          </p:spTgt>
                                        </p:tgtEl>
                                      </p:cBhvr>
                                      <p:to x="100000" y="100000"/>
                                    </p:animScale>
                                    <p:animScale>
                                      <p:cBhvr>
                                        <p:cTn id="53" dur="13">
                                          <p:stCondLst>
                                            <p:cond delay="656"/>
                                          </p:stCondLst>
                                        </p:cTn>
                                        <p:tgtEl>
                                          <p:spTgt spid="6">
                                            <p:txEl>
                                              <p:pRg st="2" end="2"/>
                                            </p:txEl>
                                          </p:spTgt>
                                        </p:tgtEl>
                                      </p:cBhvr>
                                      <p:to x="100000" y="80000"/>
                                    </p:animScale>
                                    <p:animScale>
                                      <p:cBhvr>
                                        <p:cTn id="54" dur="83" decel="50000">
                                          <p:stCondLst>
                                            <p:cond delay="669"/>
                                          </p:stCondLst>
                                        </p:cTn>
                                        <p:tgtEl>
                                          <p:spTgt spid="6">
                                            <p:txEl>
                                              <p:pRg st="2" end="2"/>
                                            </p:txEl>
                                          </p:spTgt>
                                        </p:tgtEl>
                                      </p:cBhvr>
                                      <p:to x="100000" y="100000"/>
                                    </p:animScale>
                                    <p:animScale>
                                      <p:cBhvr>
                                        <p:cTn id="55" dur="13">
                                          <p:stCondLst>
                                            <p:cond delay="821"/>
                                          </p:stCondLst>
                                        </p:cTn>
                                        <p:tgtEl>
                                          <p:spTgt spid="6">
                                            <p:txEl>
                                              <p:pRg st="2" end="2"/>
                                            </p:txEl>
                                          </p:spTgt>
                                        </p:tgtEl>
                                      </p:cBhvr>
                                      <p:to x="100000" y="90000"/>
                                    </p:animScale>
                                    <p:animScale>
                                      <p:cBhvr>
                                        <p:cTn id="56" dur="83" decel="50000">
                                          <p:stCondLst>
                                            <p:cond delay="834"/>
                                          </p:stCondLst>
                                        </p:cTn>
                                        <p:tgtEl>
                                          <p:spTgt spid="6">
                                            <p:txEl>
                                              <p:pRg st="2" end="2"/>
                                            </p:txEl>
                                          </p:spTgt>
                                        </p:tgtEl>
                                      </p:cBhvr>
                                      <p:to x="100000" y="100000"/>
                                    </p:animScale>
                                    <p:animScale>
                                      <p:cBhvr>
                                        <p:cTn id="57" dur="13">
                                          <p:stCondLst>
                                            <p:cond delay="904"/>
                                          </p:stCondLst>
                                        </p:cTn>
                                        <p:tgtEl>
                                          <p:spTgt spid="6">
                                            <p:txEl>
                                              <p:pRg st="2" end="2"/>
                                            </p:txEl>
                                          </p:spTgt>
                                        </p:tgtEl>
                                      </p:cBhvr>
                                      <p:to x="100000" y="95000"/>
                                    </p:animScale>
                                    <p:animScale>
                                      <p:cBhvr>
                                        <p:cTn id="58" dur="83" decel="50000">
                                          <p:stCondLst>
                                            <p:cond delay="917"/>
                                          </p:stCondLst>
                                        </p:cTn>
                                        <p:tgtEl>
                                          <p:spTgt spid="6">
                                            <p:txEl>
                                              <p:pRg st="2" end="2"/>
                                            </p:txEl>
                                          </p:spTgt>
                                        </p:tgtEl>
                                      </p:cBhvr>
                                      <p:to x="100000" y="100000"/>
                                    </p:animScale>
                                  </p:childTnLst>
                                </p:cTn>
                              </p:par>
                            </p:childTnLst>
                          </p:cTn>
                        </p:par>
                        <p:par>
                          <p:cTn id="59" fill="hold">
                            <p:stCondLst>
                              <p:cond delay="5000"/>
                            </p:stCondLst>
                            <p:childTnLst>
                              <p:par>
                                <p:cTn id="60" presetID="26" presetClass="entr" presetSubtype="0" fill="hold" grpId="0" nodeType="after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wipe(down)">
                                      <p:cBhvr>
                                        <p:cTn id="62" dur="290">
                                          <p:stCondLst>
                                            <p:cond delay="0"/>
                                          </p:stCondLst>
                                        </p:cTn>
                                        <p:tgtEl>
                                          <p:spTgt spid="6">
                                            <p:txEl>
                                              <p:pRg st="3" end="3"/>
                                            </p:txEl>
                                          </p:spTgt>
                                        </p:tgtEl>
                                      </p:cBhvr>
                                    </p:animEffect>
                                    <p:anim calcmode="lin" valueType="num">
                                      <p:cBhvr>
                                        <p:cTn id="63" dur="911"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6">
                                            <p:txEl>
                                              <p:pRg st="3" end="3"/>
                                            </p:txEl>
                                          </p:spTgt>
                                        </p:tgtEl>
                                        <p:attrNameLst>
                                          <p:attrName>ppt_y</p:attrName>
                                        </p:attrNameLst>
                                      </p:cBhvr>
                                      <p:tavLst>
                                        <p:tav tm="0" fmla="#ppt_y-sin(pi*$)/81">
                                          <p:val>
                                            <p:fltVal val="0"/>
                                          </p:val>
                                        </p:tav>
                                        <p:tav tm="100000">
                                          <p:val>
                                            <p:fltVal val="1"/>
                                          </p:val>
                                        </p:tav>
                                      </p:tavLst>
                                    </p:anim>
                                    <p:animScale>
                                      <p:cBhvr>
                                        <p:cTn id="68" dur="13">
                                          <p:stCondLst>
                                            <p:cond delay="325"/>
                                          </p:stCondLst>
                                        </p:cTn>
                                        <p:tgtEl>
                                          <p:spTgt spid="6">
                                            <p:txEl>
                                              <p:pRg st="3" end="3"/>
                                            </p:txEl>
                                          </p:spTgt>
                                        </p:tgtEl>
                                      </p:cBhvr>
                                      <p:to x="100000" y="60000"/>
                                    </p:animScale>
                                    <p:animScale>
                                      <p:cBhvr>
                                        <p:cTn id="69" dur="83" decel="50000">
                                          <p:stCondLst>
                                            <p:cond delay="338"/>
                                          </p:stCondLst>
                                        </p:cTn>
                                        <p:tgtEl>
                                          <p:spTgt spid="6">
                                            <p:txEl>
                                              <p:pRg st="3" end="3"/>
                                            </p:txEl>
                                          </p:spTgt>
                                        </p:tgtEl>
                                      </p:cBhvr>
                                      <p:to x="100000" y="100000"/>
                                    </p:animScale>
                                    <p:animScale>
                                      <p:cBhvr>
                                        <p:cTn id="70" dur="13">
                                          <p:stCondLst>
                                            <p:cond delay="656"/>
                                          </p:stCondLst>
                                        </p:cTn>
                                        <p:tgtEl>
                                          <p:spTgt spid="6">
                                            <p:txEl>
                                              <p:pRg st="3" end="3"/>
                                            </p:txEl>
                                          </p:spTgt>
                                        </p:tgtEl>
                                      </p:cBhvr>
                                      <p:to x="100000" y="80000"/>
                                    </p:animScale>
                                    <p:animScale>
                                      <p:cBhvr>
                                        <p:cTn id="71" dur="83" decel="50000">
                                          <p:stCondLst>
                                            <p:cond delay="669"/>
                                          </p:stCondLst>
                                        </p:cTn>
                                        <p:tgtEl>
                                          <p:spTgt spid="6">
                                            <p:txEl>
                                              <p:pRg st="3" end="3"/>
                                            </p:txEl>
                                          </p:spTgt>
                                        </p:tgtEl>
                                      </p:cBhvr>
                                      <p:to x="100000" y="100000"/>
                                    </p:animScale>
                                    <p:animScale>
                                      <p:cBhvr>
                                        <p:cTn id="72" dur="13">
                                          <p:stCondLst>
                                            <p:cond delay="821"/>
                                          </p:stCondLst>
                                        </p:cTn>
                                        <p:tgtEl>
                                          <p:spTgt spid="6">
                                            <p:txEl>
                                              <p:pRg st="3" end="3"/>
                                            </p:txEl>
                                          </p:spTgt>
                                        </p:tgtEl>
                                      </p:cBhvr>
                                      <p:to x="100000" y="90000"/>
                                    </p:animScale>
                                    <p:animScale>
                                      <p:cBhvr>
                                        <p:cTn id="73" dur="83" decel="50000">
                                          <p:stCondLst>
                                            <p:cond delay="834"/>
                                          </p:stCondLst>
                                        </p:cTn>
                                        <p:tgtEl>
                                          <p:spTgt spid="6">
                                            <p:txEl>
                                              <p:pRg st="3" end="3"/>
                                            </p:txEl>
                                          </p:spTgt>
                                        </p:tgtEl>
                                      </p:cBhvr>
                                      <p:to x="100000" y="100000"/>
                                    </p:animScale>
                                    <p:animScale>
                                      <p:cBhvr>
                                        <p:cTn id="74" dur="13">
                                          <p:stCondLst>
                                            <p:cond delay="904"/>
                                          </p:stCondLst>
                                        </p:cTn>
                                        <p:tgtEl>
                                          <p:spTgt spid="6">
                                            <p:txEl>
                                              <p:pRg st="3" end="3"/>
                                            </p:txEl>
                                          </p:spTgt>
                                        </p:tgtEl>
                                      </p:cBhvr>
                                      <p:to x="100000" y="95000"/>
                                    </p:animScale>
                                    <p:animScale>
                                      <p:cBhvr>
                                        <p:cTn id="75" dur="83" decel="50000">
                                          <p:stCondLst>
                                            <p:cond delay="917"/>
                                          </p:stCondLst>
                                        </p:cTn>
                                        <p:tgtEl>
                                          <p:spTgt spid="6">
                                            <p:txEl>
                                              <p:pRg st="3" end="3"/>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0" end="0"/>
                                            </p:txEl>
                                          </p:spTgt>
                                        </p:tgtEl>
                                        <p:attrNameLst>
                                          <p:attrName>style.visibility</p:attrName>
                                        </p:attrNameLst>
                                      </p:cBhvr>
                                      <p:to>
                                        <p:strVal val="visible"/>
                                      </p:to>
                                    </p:set>
                                    <p:animEffect transition="in" filter="fade">
                                      <p:cBhvr>
                                        <p:cTn id="80" dur="1000"/>
                                        <p:tgtEl>
                                          <p:spTgt spid="4">
                                            <p:txEl>
                                              <p:pRg st="0" end="0"/>
                                            </p:txEl>
                                          </p:spTgt>
                                        </p:tgtEl>
                                      </p:cBhvr>
                                    </p:animEffect>
                                    <p:anim calcmode="lin" valueType="num">
                                      <p:cBhvr>
                                        <p:cTn id="8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2" presetClass="entr" presetSubtype="2"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fill="hold"/>
                                        <p:tgtEl>
                                          <p:spTgt spid="5"/>
                                        </p:tgtEl>
                                        <p:attrNameLst>
                                          <p:attrName>ppt_x</p:attrName>
                                        </p:attrNameLst>
                                      </p:cBhvr>
                                      <p:tavLst>
                                        <p:tav tm="0">
                                          <p:val>
                                            <p:strVal val="1+#ppt_w/2"/>
                                          </p:val>
                                        </p:tav>
                                        <p:tav tm="100000">
                                          <p:val>
                                            <p:strVal val="#ppt_x"/>
                                          </p:val>
                                        </p:tav>
                                      </p:tavLst>
                                    </p:anim>
                                    <p:anim calcmode="lin" valueType="num">
                                      <p:cBhvr additive="base">
                                        <p:cTn id="87" dur="500" fill="hold"/>
                                        <p:tgtEl>
                                          <p:spTgt spid="5"/>
                                        </p:tgtEl>
                                        <p:attrNameLst>
                                          <p:attrName>ppt_y</p:attrName>
                                        </p:attrNameLst>
                                      </p:cBhvr>
                                      <p:tavLst>
                                        <p:tav tm="0">
                                          <p:val>
                                            <p:strVal val="#ppt_y"/>
                                          </p:val>
                                        </p:tav>
                                        <p:tav tm="100000">
                                          <p:val>
                                            <p:strVal val="#ppt_y"/>
                                          </p:val>
                                        </p:tav>
                                      </p:tavLst>
                                    </p:anim>
                                  </p:childTnLst>
                                </p:cTn>
                              </p:par>
                            </p:childTnLst>
                          </p:cTn>
                        </p:par>
                        <p:par>
                          <p:cTn id="88" fill="hold">
                            <p:stCondLst>
                              <p:cond delay="1500"/>
                            </p:stCondLst>
                            <p:childTnLst>
                              <p:par>
                                <p:cTn id="89" presetID="2" presetClass="entr" presetSubtype="2" fill="hold" nodeType="afterEffect">
                                  <p:stCondLst>
                                    <p:cond delay="0"/>
                                  </p:stCondLst>
                                  <p:childTnLst>
                                    <p:set>
                                      <p:cBhvr>
                                        <p:cTn id="90" dur="1" fill="hold">
                                          <p:stCondLst>
                                            <p:cond delay="0"/>
                                          </p:stCondLst>
                                        </p:cTn>
                                        <p:tgtEl>
                                          <p:spTgt spid="5">
                                            <p:txEl>
                                              <p:pRg st="0" end="0"/>
                                            </p:txEl>
                                          </p:spTgt>
                                        </p:tgtEl>
                                        <p:attrNameLst>
                                          <p:attrName>style.visibility</p:attrName>
                                        </p:attrNameLst>
                                      </p:cBhvr>
                                      <p:to>
                                        <p:strVal val="visible"/>
                                      </p:to>
                                    </p:set>
                                    <p:anim calcmode="lin" valueType="num">
                                      <p:cBhvr additive="base">
                                        <p:cTn id="9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E2CDC-B895-4415-A805-4471D22F74D5}"/>
              </a:ext>
            </a:extLst>
          </p:cNvPr>
          <p:cNvPicPr>
            <a:picLocks noChangeAspect="1"/>
          </p:cNvPicPr>
          <p:nvPr/>
        </p:nvPicPr>
        <p:blipFill>
          <a:blip r:embed="rId2"/>
          <a:stretch>
            <a:fillRect/>
          </a:stretch>
        </p:blipFill>
        <p:spPr>
          <a:xfrm>
            <a:off x="4448433" y="230659"/>
            <a:ext cx="3545636" cy="2596497"/>
          </a:xfrm>
          <a:prstGeom prst="rect">
            <a:avLst/>
          </a:prstGeom>
        </p:spPr>
      </p:pic>
      <p:sp>
        <p:nvSpPr>
          <p:cNvPr id="5" name="Rectangle 4">
            <a:extLst>
              <a:ext uri="{FF2B5EF4-FFF2-40B4-BE49-F238E27FC236}">
                <a16:creationId xmlns:a16="http://schemas.microsoft.com/office/drawing/2014/main" id="{E053852F-5CE3-447C-A173-4AA6D9E749AF}"/>
              </a:ext>
            </a:extLst>
          </p:cNvPr>
          <p:cNvSpPr/>
          <p:nvPr/>
        </p:nvSpPr>
        <p:spPr>
          <a:xfrm>
            <a:off x="6632767" y="3322062"/>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6" name="Rectangle 5">
            <a:extLst>
              <a:ext uri="{FF2B5EF4-FFF2-40B4-BE49-F238E27FC236}">
                <a16:creationId xmlns:a16="http://schemas.microsoft.com/office/drawing/2014/main" id="{9B328236-C419-4AD9-8DEC-941FD0AF7577}"/>
              </a:ext>
            </a:extLst>
          </p:cNvPr>
          <p:cNvSpPr/>
          <p:nvPr/>
        </p:nvSpPr>
        <p:spPr>
          <a:xfrm>
            <a:off x="6792067" y="4524068"/>
            <a:ext cx="472424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 = </a:t>
            </a:r>
            <a:r>
              <a:rPr lang="en-US" sz="5400" dirty="0" err="1">
                <a:ln w="0"/>
                <a:effectLst>
                  <a:outerShdw blurRad="38100" dist="19050" dir="2700000" algn="tl" rotWithShape="0">
                    <a:schemeClr val="dk1">
                      <a:alpha val="40000"/>
                    </a:schemeClr>
                  </a:outerShdw>
                </a:effectLst>
              </a:rPr>
              <a:t>charmant</a:t>
            </a:r>
            <a:r>
              <a:rPr lang="en-US" sz="5400" dirty="0">
                <a:ln w="0"/>
                <a:effectLst>
                  <a:outerShdw blurRad="38100" dist="19050" dir="2700000" algn="tl" rotWithShape="0">
                    <a:schemeClr val="dk1">
                      <a:alpha val="40000"/>
                    </a:schemeClr>
                  </a:outerShdw>
                </a:effectLst>
              </a:rPr>
              <a:t>(e)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EE1958CD-178A-430D-BE41-03724A92D5FE}"/>
              </a:ext>
            </a:extLst>
          </p:cNvPr>
          <p:cNvSpPr/>
          <p:nvPr/>
        </p:nvSpPr>
        <p:spPr>
          <a:xfrm>
            <a:off x="816528" y="2944488"/>
            <a:ext cx="4724242" cy="3416320"/>
          </a:xfrm>
          <a:prstGeom prst="rect">
            <a:avLst/>
          </a:prstGeom>
          <a:noFill/>
        </p:spPr>
        <p:txBody>
          <a:bodyPr wrap="none" lIns="91440" tIns="45720" rIns="91440" bIns="45720">
            <a:spAutoFit/>
          </a:bodyPr>
          <a:lstStyle/>
          <a:p>
            <a:r>
              <a:rPr lang="en-US" sz="5400" dirty="0">
                <a:ln w="0"/>
                <a:effectLst>
                  <a:outerShdw blurRad="38100" dist="19050" dir="2700000" algn="tl" rotWithShape="0">
                    <a:schemeClr val="dk1">
                      <a:alpha val="40000"/>
                    </a:schemeClr>
                  </a:outerShdw>
                </a:effectLst>
              </a:rPr>
              <a:t>A = </a:t>
            </a:r>
            <a:r>
              <a:rPr lang="en-US" sz="5400" dirty="0" err="1">
                <a:ln w="0"/>
                <a:effectLst>
                  <a:outerShdw blurRad="38100" dist="19050" dir="2700000" algn="tl" rotWithShape="0">
                    <a:schemeClr val="dk1">
                      <a:alpha val="40000"/>
                    </a:schemeClr>
                  </a:outerShdw>
                </a:effectLst>
              </a:rPr>
              <a:t>charmant</a:t>
            </a:r>
            <a:r>
              <a:rPr lang="en-US" sz="5400" dirty="0">
                <a:ln w="0"/>
                <a:effectLst>
                  <a:outerShdw blurRad="38100" dist="19050" dir="2700000" algn="tl" rotWithShape="0">
                    <a:schemeClr val="dk1">
                      <a:alpha val="40000"/>
                    </a:schemeClr>
                  </a:outerShdw>
                </a:effectLst>
              </a:rPr>
              <a:t>(e)</a:t>
            </a:r>
          </a:p>
          <a:p>
            <a:r>
              <a:rPr lang="en-US" sz="5400" dirty="0">
                <a:ln w="0"/>
                <a:effectLst>
                  <a:outerShdw blurRad="38100" dist="19050" dir="2700000" algn="tl" rotWithShape="0">
                    <a:schemeClr val="dk1">
                      <a:alpha val="40000"/>
                    </a:schemeClr>
                  </a:outerShdw>
                </a:effectLst>
              </a:rPr>
              <a:t>B </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drole</a:t>
            </a:r>
            <a:endParaRPr lang="en-US" sz="5400" b="0" cap="none" spc="0" dirty="0">
              <a:ln w="0"/>
              <a:solidFill>
                <a:schemeClr val="tx1"/>
              </a:solidFill>
              <a:effectLst>
                <a:outerShdw blurRad="38100" dist="19050" dir="2700000" algn="tl" rotWithShape="0">
                  <a:schemeClr val="dk1">
                    <a:alpha val="40000"/>
                  </a:schemeClr>
                </a:outerShdw>
              </a:effectLst>
            </a:endParaRPr>
          </a:p>
          <a:p>
            <a:r>
              <a:rPr lang="en-US" sz="5400" dirty="0">
                <a:ln w="0"/>
                <a:effectLst>
                  <a:outerShdw blurRad="38100" dist="19050" dir="2700000" algn="tl" rotWithShape="0">
                    <a:schemeClr val="dk1">
                      <a:alpha val="40000"/>
                    </a:schemeClr>
                  </a:outerShdw>
                </a:effectLst>
              </a:rPr>
              <a:t>C = belle</a:t>
            </a:r>
          </a:p>
          <a:p>
            <a:r>
              <a:rPr lang="en-US" sz="5400" b="0" cap="none" spc="0" dirty="0">
                <a:ln w="0"/>
                <a:solidFill>
                  <a:schemeClr val="tx1"/>
                </a:solidFill>
                <a:effectLst>
                  <a:outerShdw blurRad="38100" dist="19050" dir="2700000" algn="tl" rotWithShape="0">
                    <a:schemeClr val="dk1">
                      <a:alpha val="40000"/>
                    </a:schemeClr>
                  </a:outerShdw>
                </a:effectLst>
              </a:rPr>
              <a:t>D = </a:t>
            </a:r>
            <a:r>
              <a:rPr lang="en-US" sz="5400" dirty="0">
                <a:ln w="0"/>
                <a:effectLst>
                  <a:outerShdw blurRad="38100" dist="19050" dir="2700000" algn="tl" rotWithShape="0">
                    <a:schemeClr val="dk1">
                      <a:alpha val="40000"/>
                    </a:schemeClr>
                  </a:outerShdw>
                </a:effectLst>
              </a:rPr>
              <a:t>cool</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0280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6"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290">
                                          <p:stCondLst>
                                            <p:cond delay="0"/>
                                          </p:stCondLst>
                                        </p:cTn>
                                        <p:tgtEl>
                                          <p:spTgt spid="7">
                                            <p:txEl>
                                              <p:pRg st="0" end="0"/>
                                            </p:txEl>
                                          </p:spTgt>
                                        </p:tgtEl>
                                      </p:cBhvr>
                                    </p:animEffect>
                                    <p:anim calcmode="lin" valueType="num">
                                      <p:cBhvr>
                                        <p:cTn id="17"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xEl>
                                              <p:pRg st="0" end="0"/>
                                            </p:txEl>
                                          </p:spTgt>
                                        </p:tgtEl>
                                      </p:cBhvr>
                                      <p:to x="100000" y="60000"/>
                                    </p:animScale>
                                    <p:animScale>
                                      <p:cBhvr>
                                        <p:cTn id="23" dur="83" decel="50000">
                                          <p:stCondLst>
                                            <p:cond delay="338"/>
                                          </p:stCondLst>
                                        </p:cTn>
                                        <p:tgtEl>
                                          <p:spTgt spid="7">
                                            <p:txEl>
                                              <p:pRg st="0" end="0"/>
                                            </p:txEl>
                                          </p:spTgt>
                                        </p:tgtEl>
                                      </p:cBhvr>
                                      <p:to x="100000" y="100000"/>
                                    </p:animScale>
                                    <p:animScale>
                                      <p:cBhvr>
                                        <p:cTn id="24" dur="13">
                                          <p:stCondLst>
                                            <p:cond delay="656"/>
                                          </p:stCondLst>
                                        </p:cTn>
                                        <p:tgtEl>
                                          <p:spTgt spid="7">
                                            <p:txEl>
                                              <p:pRg st="0" end="0"/>
                                            </p:txEl>
                                          </p:spTgt>
                                        </p:tgtEl>
                                      </p:cBhvr>
                                      <p:to x="100000" y="80000"/>
                                    </p:animScale>
                                    <p:animScale>
                                      <p:cBhvr>
                                        <p:cTn id="25" dur="83" decel="50000">
                                          <p:stCondLst>
                                            <p:cond delay="669"/>
                                          </p:stCondLst>
                                        </p:cTn>
                                        <p:tgtEl>
                                          <p:spTgt spid="7">
                                            <p:txEl>
                                              <p:pRg st="0" end="0"/>
                                            </p:txEl>
                                          </p:spTgt>
                                        </p:tgtEl>
                                      </p:cBhvr>
                                      <p:to x="100000" y="100000"/>
                                    </p:animScale>
                                    <p:animScale>
                                      <p:cBhvr>
                                        <p:cTn id="26" dur="13">
                                          <p:stCondLst>
                                            <p:cond delay="821"/>
                                          </p:stCondLst>
                                        </p:cTn>
                                        <p:tgtEl>
                                          <p:spTgt spid="7">
                                            <p:txEl>
                                              <p:pRg st="0" end="0"/>
                                            </p:txEl>
                                          </p:spTgt>
                                        </p:tgtEl>
                                      </p:cBhvr>
                                      <p:to x="100000" y="90000"/>
                                    </p:animScale>
                                    <p:animScale>
                                      <p:cBhvr>
                                        <p:cTn id="27" dur="83" decel="50000">
                                          <p:stCondLst>
                                            <p:cond delay="834"/>
                                          </p:stCondLst>
                                        </p:cTn>
                                        <p:tgtEl>
                                          <p:spTgt spid="7">
                                            <p:txEl>
                                              <p:pRg st="0" end="0"/>
                                            </p:txEl>
                                          </p:spTgt>
                                        </p:tgtEl>
                                      </p:cBhvr>
                                      <p:to x="100000" y="100000"/>
                                    </p:animScale>
                                    <p:animScale>
                                      <p:cBhvr>
                                        <p:cTn id="28" dur="13">
                                          <p:stCondLst>
                                            <p:cond delay="904"/>
                                          </p:stCondLst>
                                        </p:cTn>
                                        <p:tgtEl>
                                          <p:spTgt spid="7">
                                            <p:txEl>
                                              <p:pRg st="0" end="0"/>
                                            </p:txEl>
                                          </p:spTgt>
                                        </p:tgtEl>
                                      </p:cBhvr>
                                      <p:to x="100000" y="95000"/>
                                    </p:animScale>
                                    <p:animScale>
                                      <p:cBhvr>
                                        <p:cTn id="29" dur="83" decel="50000">
                                          <p:stCondLst>
                                            <p:cond delay="917"/>
                                          </p:stCondLst>
                                        </p:cTn>
                                        <p:tgtEl>
                                          <p:spTgt spid="7">
                                            <p:txEl>
                                              <p:pRg st="0" end="0"/>
                                            </p:txEl>
                                          </p:spTgt>
                                        </p:tgtEl>
                                      </p:cBhvr>
                                      <p:to x="100000" y="100000"/>
                                    </p:animScale>
                                  </p:childTnLst>
                                </p:cTn>
                              </p:par>
                            </p:childTnLst>
                          </p:cTn>
                        </p:par>
                        <p:par>
                          <p:cTn id="30" fill="hold">
                            <p:stCondLst>
                              <p:cond delay="3500"/>
                            </p:stCondLst>
                            <p:childTnLst>
                              <p:par>
                                <p:cTn id="31" presetID="26" presetClass="entr" presetSubtype="0" fill="hold" grpId="0"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down)">
                                      <p:cBhvr>
                                        <p:cTn id="33" dur="290">
                                          <p:stCondLst>
                                            <p:cond delay="0"/>
                                          </p:stCondLst>
                                        </p:cTn>
                                        <p:tgtEl>
                                          <p:spTgt spid="7">
                                            <p:txEl>
                                              <p:pRg st="1" end="1"/>
                                            </p:txEl>
                                          </p:spTgt>
                                        </p:tgtEl>
                                      </p:cBhvr>
                                    </p:animEffect>
                                    <p:anim calcmode="lin" valueType="num">
                                      <p:cBhvr>
                                        <p:cTn id="34" dur="911"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7">
                                            <p:txEl>
                                              <p:pRg st="1" end="1"/>
                                            </p:txEl>
                                          </p:spTgt>
                                        </p:tgtEl>
                                        <p:attrNameLst>
                                          <p:attrName>ppt_y</p:attrName>
                                        </p:attrNameLst>
                                      </p:cBhvr>
                                      <p:tavLst>
                                        <p:tav tm="0" fmla="#ppt_y-sin(pi*$)/81">
                                          <p:val>
                                            <p:fltVal val="0"/>
                                          </p:val>
                                        </p:tav>
                                        <p:tav tm="100000">
                                          <p:val>
                                            <p:fltVal val="1"/>
                                          </p:val>
                                        </p:tav>
                                      </p:tavLst>
                                    </p:anim>
                                    <p:animScale>
                                      <p:cBhvr>
                                        <p:cTn id="39" dur="13">
                                          <p:stCondLst>
                                            <p:cond delay="325"/>
                                          </p:stCondLst>
                                        </p:cTn>
                                        <p:tgtEl>
                                          <p:spTgt spid="7">
                                            <p:txEl>
                                              <p:pRg st="1" end="1"/>
                                            </p:txEl>
                                          </p:spTgt>
                                        </p:tgtEl>
                                      </p:cBhvr>
                                      <p:to x="100000" y="60000"/>
                                    </p:animScale>
                                    <p:animScale>
                                      <p:cBhvr>
                                        <p:cTn id="40" dur="83" decel="50000">
                                          <p:stCondLst>
                                            <p:cond delay="338"/>
                                          </p:stCondLst>
                                        </p:cTn>
                                        <p:tgtEl>
                                          <p:spTgt spid="7">
                                            <p:txEl>
                                              <p:pRg st="1" end="1"/>
                                            </p:txEl>
                                          </p:spTgt>
                                        </p:tgtEl>
                                      </p:cBhvr>
                                      <p:to x="100000" y="100000"/>
                                    </p:animScale>
                                    <p:animScale>
                                      <p:cBhvr>
                                        <p:cTn id="41" dur="13">
                                          <p:stCondLst>
                                            <p:cond delay="656"/>
                                          </p:stCondLst>
                                        </p:cTn>
                                        <p:tgtEl>
                                          <p:spTgt spid="7">
                                            <p:txEl>
                                              <p:pRg st="1" end="1"/>
                                            </p:txEl>
                                          </p:spTgt>
                                        </p:tgtEl>
                                      </p:cBhvr>
                                      <p:to x="100000" y="80000"/>
                                    </p:animScale>
                                    <p:animScale>
                                      <p:cBhvr>
                                        <p:cTn id="42" dur="83" decel="50000">
                                          <p:stCondLst>
                                            <p:cond delay="669"/>
                                          </p:stCondLst>
                                        </p:cTn>
                                        <p:tgtEl>
                                          <p:spTgt spid="7">
                                            <p:txEl>
                                              <p:pRg st="1" end="1"/>
                                            </p:txEl>
                                          </p:spTgt>
                                        </p:tgtEl>
                                      </p:cBhvr>
                                      <p:to x="100000" y="100000"/>
                                    </p:animScale>
                                    <p:animScale>
                                      <p:cBhvr>
                                        <p:cTn id="43" dur="13">
                                          <p:stCondLst>
                                            <p:cond delay="821"/>
                                          </p:stCondLst>
                                        </p:cTn>
                                        <p:tgtEl>
                                          <p:spTgt spid="7">
                                            <p:txEl>
                                              <p:pRg st="1" end="1"/>
                                            </p:txEl>
                                          </p:spTgt>
                                        </p:tgtEl>
                                      </p:cBhvr>
                                      <p:to x="100000" y="90000"/>
                                    </p:animScale>
                                    <p:animScale>
                                      <p:cBhvr>
                                        <p:cTn id="44" dur="83" decel="50000">
                                          <p:stCondLst>
                                            <p:cond delay="834"/>
                                          </p:stCondLst>
                                        </p:cTn>
                                        <p:tgtEl>
                                          <p:spTgt spid="7">
                                            <p:txEl>
                                              <p:pRg st="1" end="1"/>
                                            </p:txEl>
                                          </p:spTgt>
                                        </p:tgtEl>
                                      </p:cBhvr>
                                      <p:to x="100000" y="100000"/>
                                    </p:animScale>
                                    <p:animScale>
                                      <p:cBhvr>
                                        <p:cTn id="45" dur="13">
                                          <p:stCondLst>
                                            <p:cond delay="904"/>
                                          </p:stCondLst>
                                        </p:cTn>
                                        <p:tgtEl>
                                          <p:spTgt spid="7">
                                            <p:txEl>
                                              <p:pRg st="1" end="1"/>
                                            </p:txEl>
                                          </p:spTgt>
                                        </p:tgtEl>
                                      </p:cBhvr>
                                      <p:to x="100000" y="95000"/>
                                    </p:animScale>
                                    <p:animScale>
                                      <p:cBhvr>
                                        <p:cTn id="46" dur="83" decel="50000">
                                          <p:stCondLst>
                                            <p:cond delay="917"/>
                                          </p:stCondLst>
                                        </p:cTn>
                                        <p:tgtEl>
                                          <p:spTgt spid="7">
                                            <p:txEl>
                                              <p:pRg st="1" end="1"/>
                                            </p:txEl>
                                          </p:spTgt>
                                        </p:tgtEl>
                                      </p:cBhvr>
                                      <p:to x="100000" y="100000"/>
                                    </p:animScale>
                                  </p:childTnLst>
                                </p:cTn>
                              </p:par>
                            </p:childTnLst>
                          </p:cTn>
                        </p:par>
                        <p:par>
                          <p:cTn id="47" fill="hold">
                            <p:stCondLst>
                              <p:cond delay="4500"/>
                            </p:stCondLst>
                            <p:childTnLst>
                              <p:par>
                                <p:cTn id="48" presetID="26" presetClass="entr" presetSubtype="0" fill="hold" grpId="0" nodeType="after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down)">
                                      <p:cBhvr>
                                        <p:cTn id="50" dur="290">
                                          <p:stCondLst>
                                            <p:cond delay="0"/>
                                          </p:stCondLst>
                                        </p:cTn>
                                        <p:tgtEl>
                                          <p:spTgt spid="7">
                                            <p:txEl>
                                              <p:pRg st="2" end="2"/>
                                            </p:txEl>
                                          </p:spTgt>
                                        </p:tgtEl>
                                      </p:cBhvr>
                                    </p:animEffect>
                                    <p:anim calcmode="lin" valueType="num">
                                      <p:cBhvr>
                                        <p:cTn id="51" dur="911"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7">
                                            <p:txEl>
                                              <p:pRg st="2" end="2"/>
                                            </p:txEl>
                                          </p:spTgt>
                                        </p:tgtEl>
                                        <p:attrNameLst>
                                          <p:attrName>ppt_y</p:attrName>
                                        </p:attrNameLst>
                                      </p:cBhvr>
                                      <p:tavLst>
                                        <p:tav tm="0" fmla="#ppt_y-sin(pi*$)/81">
                                          <p:val>
                                            <p:fltVal val="0"/>
                                          </p:val>
                                        </p:tav>
                                        <p:tav tm="100000">
                                          <p:val>
                                            <p:fltVal val="1"/>
                                          </p:val>
                                        </p:tav>
                                      </p:tavLst>
                                    </p:anim>
                                    <p:animScale>
                                      <p:cBhvr>
                                        <p:cTn id="56" dur="13">
                                          <p:stCondLst>
                                            <p:cond delay="325"/>
                                          </p:stCondLst>
                                        </p:cTn>
                                        <p:tgtEl>
                                          <p:spTgt spid="7">
                                            <p:txEl>
                                              <p:pRg st="2" end="2"/>
                                            </p:txEl>
                                          </p:spTgt>
                                        </p:tgtEl>
                                      </p:cBhvr>
                                      <p:to x="100000" y="60000"/>
                                    </p:animScale>
                                    <p:animScale>
                                      <p:cBhvr>
                                        <p:cTn id="57" dur="83" decel="50000">
                                          <p:stCondLst>
                                            <p:cond delay="338"/>
                                          </p:stCondLst>
                                        </p:cTn>
                                        <p:tgtEl>
                                          <p:spTgt spid="7">
                                            <p:txEl>
                                              <p:pRg st="2" end="2"/>
                                            </p:txEl>
                                          </p:spTgt>
                                        </p:tgtEl>
                                      </p:cBhvr>
                                      <p:to x="100000" y="100000"/>
                                    </p:animScale>
                                    <p:animScale>
                                      <p:cBhvr>
                                        <p:cTn id="58" dur="13">
                                          <p:stCondLst>
                                            <p:cond delay="656"/>
                                          </p:stCondLst>
                                        </p:cTn>
                                        <p:tgtEl>
                                          <p:spTgt spid="7">
                                            <p:txEl>
                                              <p:pRg st="2" end="2"/>
                                            </p:txEl>
                                          </p:spTgt>
                                        </p:tgtEl>
                                      </p:cBhvr>
                                      <p:to x="100000" y="80000"/>
                                    </p:animScale>
                                    <p:animScale>
                                      <p:cBhvr>
                                        <p:cTn id="59" dur="83" decel="50000">
                                          <p:stCondLst>
                                            <p:cond delay="669"/>
                                          </p:stCondLst>
                                        </p:cTn>
                                        <p:tgtEl>
                                          <p:spTgt spid="7">
                                            <p:txEl>
                                              <p:pRg st="2" end="2"/>
                                            </p:txEl>
                                          </p:spTgt>
                                        </p:tgtEl>
                                      </p:cBhvr>
                                      <p:to x="100000" y="100000"/>
                                    </p:animScale>
                                    <p:animScale>
                                      <p:cBhvr>
                                        <p:cTn id="60" dur="13">
                                          <p:stCondLst>
                                            <p:cond delay="821"/>
                                          </p:stCondLst>
                                        </p:cTn>
                                        <p:tgtEl>
                                          <p:spTgt spid="7">
                                            <p:txEl>
                                              <p:pRg st="2" end="2"/>
                                            </p:txEl>
                                          </p:spTgt>
                                        </p:tgtEl>
                                      </p:cBhvr>
                                      <p:to x="100000" y="90000"/>
                                    </p:animScale>
                                    <p:animScale>
                                      <p:cBhvr>
                                        <p:cTn id="61" dur="83" decel="50000">
                                          <p:stCondLst>
                                            <p:cond delay="834"/>
                                          </p:stCondLst>
                                        </p:cTn>
                                        <p:tgtEl>
                                          <p:spTgt spid="7">
                                            <p:txEl>
                                              <p:pRg st="2" end="2"/>
                                            </p:txEl>
                                          </p:spTgt>
                                        </p:tgtEl>
                                      </p:cBhvr>
                                      <p:to x="100000" y="100000"/>
                                    </p:animScale>
                                    <p:animScale>
                                      <p:cBhvr>
                                        <p:cTn id="62" dur="13">
                                          <p:stCondLst>
                                            <p:cond delay="904"/>
                                          </p:stCondLst>
                                        </p:cTn>
                                        <p:tgtEl>
                                          <p:spTgt spid="7">
                                            <p:txEl>
                                              <p:pRg st="2" end="2"/>
                                            </p:txEl>
                                          </p:spTgt>
                                        </p:tgtEl>
                                      </p:cBhvr>
                                      <p:to x="100000" y="95000"/>
                                    </p:animScale>
                                    <p:animScale>
                                      <p:cBhvr>
                                        <p:cTn id="63" dur="83" decel="50000">
                                          <p:stCondLst>
                                            <p:cond delay="917"/>
                                          </p:stCondLst>
                                        </p:cTn>
                                        <p:tgtEl>
                                          <p:spTgt spid="7">
                                            <p:txEl>
                                              <p:pRg st="2" end="2"/>
                                            </p:txEl>
                                          </p:spTgt>
                                        </p:tgtEl>
                                      </p:cBhvr>
                                      <p:to x="100000" y="100000"/>
                                    </p:animScale>
                                  </p:childTnLst>
                                </p:cTn>
                              </p:par>
                            </p:childTnLst>
                          </p:cTn>
                        </p:par>
                        <p:par>
                          <p:cTn id="64" fill="hold">
                            <p:stCondLst>
                              <p:cond delay="5500"/>
                            </p:stCondLst>
                            <p:childTnLst>
                              <p:par>
                                <p:cTn id="65" presetID="26" presetClass="entr" presetSubtype="0" fill="hold" grpId="0" nodeType="after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down)">
                                      <p:cBhvr>
                                        <p:cTn id="67" dur="290">
                                          <p:stCondLst>
                                            <p:cond delay="0"/>
                                          </p:stCondLst>
                                        </p:cTn>
                                        <p:tgtEl>
                                          <p:spTgt spid="7">
                                            <p:txEl>
                                              <p:pRg st="3" end="3"/>
                                            </p:txEl>
                                          </p:spTgt>
                                        </p:tgtEl>
                                      </p:cBhvr>
                                    </p:animEffect>
                                    <p:anim calcmode="lin" valueType="num">
                                      <p:cBhvr>
                                        <p:cTn id="68" dur="911"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7">
                                            <p:txEl>
                                              <p:pRg st="3" end="3"/>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7">
                                            <p:txEl>
                                              <p:pRg st="3" end="3"/>
                                            </p:txEl>
                                          </p:spTgt>
                                        </p:tgtEl>
                                      </p:cBhvr>
                                      <p:to x="100000" y="60000"/>
                                    </p:animScale>
                                    <p:animScale>
                                      <p:cBhvr>
                                        <p:cTn id="74" dur="83" decel="50000">
                                          <p:stCondLst>
                                            <p:cond delay="338"/>
                                          </p:stCondLst>
                                        </p:cTn>
                                        <p:tgtEl>
                                          <p:spTgt spid="7">
                                            <p:txEl>
                                              <p:pRg st="3" end="3"/>
                                            </p:txEl>
                                          </p:spTgt>
                                        </p:tgtEl>
                                      </p:cBhvr>
                                      <p:to x="100000" y="100000"/>
                                    </p:animScale>
                                    <p:animScale>
                                      <p:cBhvr>
                                        <p:cTn id="75" dur="13">
                                          <p:stCondLst>
                                            <p:cond delay="656"/>
                                          </p:stCondLst>
                                        </p:cTn>
                                        <p:tgtEl>
                                          <p:spTgt spid="7">
                                            <p:txEl>
                                              <p:pRg st="3" end="3"/>
                                            </p:txEl>
                                          </p:spTgt>
                                        </p:tgtEl>
                                      </p:cBhvr>
                                      <p:to x="100000" y="80000"/>
                                    </p:animScale>
                                    <p:animScale>
                                      <p:cBhvr>
                                        <p:cTn id="76" dur="83" decel="50000">
                                          <p:stCondLst>
                                            <p:cond delay="669"/>
                                          </p:stCondLst>
                                        </p:cTn>
                                        <p:tgtEl>
                                          <p:spTgt spid="7">
                                            <p:txEl>
                                              <p:pRg st="3" end="3"/>
                                            </p:txEl>
                                          </p:spTgt>
                                        </p:tgtEl>
                                      </p:cBhvr>
                                      <p:to x="100000" y="100000"/>
                                    </p:animScale>
                                    <p:animScale>
                                      <p:cBhvr>
                                        <p:cTn id="77" dur="13">
                                          <p:stCondLst>
                                            <p:cond delay="821"/>
                                          </p:stCondLst>
                                        </p:cTn>
                                        <p:tgtEl>
                                          <p:spTgt spid="7">
                                            <p:txEl>
                                              <p:pRg st="3" end="3"/>
                                            </p:txEl>
                                          </p:spTgt>
                                        </p:tgtEl>
                                      </p:cBhvr>
                                      <p:to x="100000" y="90000"/>
                                    </p:animScale>
                                    <p:animScale>
                                      <p:cBhvr>
                                        <p:cTn id="78" dur="83" decel="50000">
                                          <p:stCondLst>
                                            <p:cond delay="834"/>
                                          </p:stCondLst>
                                        </p:cTn>
                                        <p:tgtEl>
                                          <p:spTgt spid="7">
                                            <p:txEl>
                                              <p:pRg st="3" end="3"/>
                                            </p:txEl>
                                          </p:spTgt>
                                        </p:tgtEl>
                                      </p:cBhvr>
                                      <p:to x="100000" y="100000"/>
                                    </p:animScale>
                                    <p:animScale>
                                      <p:cBhvr>
                                        <p:cTn id="79" dur="13">
                                          <p:stCondLst>
                                            <p:cond delay="904"/>
                                          </p:stCondLst>
                                        </p:cTn>
                                        <p:tgtEl>
                                          <p:spTgt spid="7">
                                            <p:txEl>
                                              <p:pRg st="3" end="3"/>
                                            </p:txEl>
                                          </p:spTgt>
                                        </p:tgtEl>
                                      </p:cBhvr>
                                      <p:to x="100000" y="95000"/>
                                    </p:animScale>
                                    <p:animScale>
                                      <p:cBhvr>
                                        <p:cTn id="80" dur="83" decel="50000">
                                          <p:stCondLst>
                                            <p:cond delay="917"/>
                                          </p:stCondLst>
                                        </p:cTn>
                                        <p:tgtEl>
                                          <p:spTgt spid="7">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
                                            <p:txEl>
                                              <p:pRg st="0" end="0"/>
                                            </p:txEl>
                                          </p:spTgt>
                                        </p:tgtEl>
                                        <p:attrNameLst>
                                          <p:attrName>style.visibility</p:attrName>
                                        </p:attrNameLst>
                                      </p:cBhvr>
                                      <p:to>
                                        <p:strVal val="visible"/>
                                      </p:to>
                                    </p:set>
                                    <p:animEffect transition="in" filter="fade">
                                      <p:cBhvr>
                                        <p:cTn id="85" dur="1000"/>
                                        <p:tgtEl>
                                          <p:spTgt spid="5">
                                            <p:txEl>
                                              <p:pRg st="0" end="0"/>
                                            </p:txEl>
                                          </p:spTgt>
                                        </p:tgtEl>
                                      </p:cBhvr>
                                    </p:animEffect>
                                    <p:anim calcmode="lin" valueType="num">
                                      <p:cBhvr>
                                        <p:cTn id="8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 presetClass="entr" presetSubtype="2" fill="hold" nodeType="after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anim calcmode="lin" valueType="num">
                                      <p:cBhvr additive="base">
                                        <p:cTn id="9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FFDC4-8812-440A-8152-C249F98493ED}"/>
              </a:ext>
            </a:extLst>
          </p:cNvPr>
          <p:cNvPicPr>
            <a:picLocks noChangeAspect="1"/>
          </p:cNvPicPr>
          <p:nvPr/>
        </p:nvPicPr>
        <p:blipFill>
          <a:blip r:embed="rId2"/>
          <a:stretch>
            <a:fillRect/>
          </a:stretch>
        </p:blipFill>
        <p:spPr>
          <a:xfrm>
            <a:off x="4243137" y="279484"/>
            <a:ext cx="3432008" cy="2574006"/>
          </a:xfrm>
          <a:prstGeom prst="rect">
            <a:avLst/>
          </a:prstGeom>
        </p:spPr>
      </p:pic>
      <p:cxnSp>
        <p:nvCxnSpPr>
          <p:cNvPr id="4" name="Straight Arrow Connector 3">
            <a:extLst>
              <a:ext uri="{FF2B5EF4-FFF2-40B4-BE49-F238E27FC236}">
                <a16:creationId xmlns:a16="http://schemas.microsoft.com/office/drawing/2014/main" id="{9F70247F-25DA-4CBA-8760-D816D1C2885D}"/>
              </a:ext>
            </a:extLst>
          </p:cNvPr>
          <p:cNvCxnSpPr/>
          <p:nvPr/>
        </p:nvCxnSpPr>
        <p:spPr>
          <a:xfrm>
            <a:off x="3826042" y="248653"/>
            <a:ext cx="874295" cy="296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A5C14499-5118-4E6E-BFAD-C46E97062DB8}"/>
              </a:ext>
            </a:extLst>
          </p:cNvPr>
          <p:cNvSpPr/>
          <p:nvPr/>
        </p:nvSpPr>
        <p:spPr>
          <a:xfrm>
            <a:off x="4573929" y="3023483"/>
            <a:ext cx="299601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Grand(e)?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09AB69CD-FE07-463C-8E81-D542E0407583}"/>
              </a:ext>
            </a:extLst>
          </p:cNvPr>
          <p:cNvSpPr/>
          <p:nvPr/>
        </p:nvSpPr>
        <p:spPr>
          <a:xfrm>
            <a:off x="987294" y="4450751"/>
            <a:ext cx="4840812" cy="1446550"/>
          </a:xfrm>
          <a:prstGeom prst="rect">
            <a:avLst/>
          </a:prstGeom>
        </p:spPr>
        <p:txBody>
          <a:bodyPr wrap="none">
            <a:spAutoFit/>
          </a:bodyPr>
          <a:lstStyle/>
          <a:p>
            <a:pPr algn="ctr"/>
            <a:r>
              <a:rPr lang="en-US" sz="8800" dirty="0">
                <a:ln w="0"/>
                <a:effectLst>
                  <a:outerShdw blurRad="38100" dist="19050" dir="2700000" algn="tl" rotWithShape="0">
                    <a:schemeClr val="dk1">
                      <a:alpha val="40000"/>
                    </a:schemeClr>
                  </a:outerShdw>
                </a:effectLst>
              </a:rPr>
              <a:t>Yes Or No</a:t>
            </a:r>
          </a:p>
        </p:txBody>
      </p:sp>
      <p:sp>
        <p:nvSpPr>
          <p:cNvPr id="8" name="Rectangle 7">
            <a:extLst>
              <a:ext uri="{FF2B5EF4-FFF2-40B4-BE49-F238E27FC236}">
                <a16:creationId xmlns:a16="http://schemas.microsoft.com/office/drawing/2014/main" id="{355AE85E-A259-4856-B6EC-AC76C96A2B17}"/>
              </a:ext>
            </a:extLst>
          </p:cNvPr>
          <p:cNvSpPr/>
          <p:nvPr/>
        </p:nvSpPr>
        <p:spPr>
          <a:xfrm>
            <a:off x="7170177" y="4220420"/>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9" name="Rectangle 8">
            <a:extLst>
              <a:ext uri="{FF2B5EF4-FFF2-40B4-BE49-F238E27FC236}">
                <a16:creationId xmlns:a16="http://schemas.microsoft.com/office/drawing/2014/main" id="{8DA09CB0-AF3F-44C1-BE21-63DF1772D482}"/>
              </a:ext>
            </a:extLst>
          </p:cNvPr>
          <p:cNvSpPr/>
          <p:nvPr/>
        </p:nvSpPr>
        <p:spPr>
          <a:xfrm>
            <a:off x="9072825" y="5293441"/>
            <a:ext cx="99257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No</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0944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290">
                                          <p:stCondLst>
                                            <p:cond delay="0"/>
                                          </p:stCondLst>
                                        </p:cTn>
                                        <p:tgtEl>
                                          <p:spTgt spid="7">
                                            <p:txEl>
                                              <p:pRg st="0" end="0"/>
                                            </p:txEl>
                                          </p:spTgt>
                                        </p:tgtEl>
                                      </p:cBhvr>
                                    </p:animEffect>
                                    <p:anim calcmode="lin" valueType="num">
                                      <p:cBhvr>
                                        <p:cTn id="20"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xEl>
                                              <p:pRg st="0" end="0"/>
                                            </p:txEl>
                                          </p:spTgt>
                                        </p:tgtEl>
                                      </p:cBhvr>
                                      <p:to x="100000" y="60000"/>
                                    </p:animScale>
                                    <p:animScale>
                                      <p:cBhvr>
                                        <p:cTn id="26" dur="83" decel="50000">
                                          <p:stCondLst>
                                            <p:cond delay="338"/>
                                          </p:stCondLst>
                                        </p:cTn>
                                        <p:tgtEl>
                                          <p:spTgt spid="7">
                                            <p:txEl>
                                              <p:pRg st="0" end="0"/>
                                            </p:txEl>
                                          </p:spTgt>
                                        </p:tgtEl>
                                      </p:cBhvr>
                                      <p:to x="100000" y="100000"/>
                                    </p:animScale>
                                    <p:animScale>
                                      <p:cBhvr>
                                        <p:cTn id="27" dur="13">
                                          <p:stCondLst>
                                            <p:cond delay="656"/>
                                          </p:stCondLst>
                                        </p:cTn>
                                        <p:tgtEl>
                                          <p:spTgt spid="7">
                                            <p:txEl>
                                              <p:pRg st="0" end="0"/>
                                            </p:txEl>
                                          </p:spTgt>
                                        </p:tgtEl>
                                      </p:cBhvr>
                                      <p:to x="100000" y="80000"/>
                                    </p:animScale>
                                    <p:animScale>
                                      <p:cBhvr>
                                        <p:cTn id="28" dur="83" decel="50000">
                                          <p:stCondLst>
                                            <p:cond delay="669"/>
                                          </p:stCondLst>
                                        </p:cTn>
                                        <p:tgtEl>
                                          <p:spTgt spid="7">
                                            <p:txEl>
                                              <p:pRg st="0" end="0"/>
                                            </p:txEl>
                                          </p:spTgt>
                                        </p:tgtEl>
                                      </p:cBhvr>
                                      <p:to x="100000" y="100000"/>
                                    </p:animScale>
                                    <p:animScale>
                                      <p:cBhvr>
                                        <p:cTn id="29" dur="13">
                                          <p:stCondLst>
                                            <p:cond delay="821"/>
                                          </p:stCondLst>
                                        </p:cTn>
                                        <p:tgtEl>
                                          <p:spTgt spid="7">
                                            <p:txEl>
                                              <p:pRg st="0" end="0"/>
                                            </p:txEl>
                                          </p:spTgt>
                                        </p:tgtEl>
                                      </p:cBhvr>
                                      <p:to x="100000" y="90000"/>
                                    </p:animScale>
                                    <p:animScale>
                                      <p:cBhvr>
                                        <p:cTn id="30" dur="83" decel="50000">
                                          <p:stCondLst>
                                            <p:cond delay="834"/>
                                          </p:stCondLst>
                                        </p:cTn>
                                        <p:tgtEl>
                                          <p:spTgt spid="7">
                                            <p:txEl>
                                              <p:pRg st="0" end="0"/>
                                            </p:txEl>
                                          </p:spTgt>
                                        </p:tgtEl>
                                      </p:cBhvr>
                                      <p:to x="100000" y="100000"/>
                                    </p:animScale>
                                    <p:animScale>
                                      <p:cBhvr>
                                        <p:cTn id="31" dur="13">
                                          <p:stCondLst>
                                            <p:cond delay="904"/>
                                          </p:stCondLst>
                                        </p:cTn>
                                        <p:tgtEl>
                                          <p:spTgt spid="7">
                                            <p:txEl>
                                              <p:pRg st="0" end="0"/>
                                            </p:txEl>
                                          </p:spTgt>
                                        </p:tgtEl>
                                      </p:cBhvr>
                                      <p:to x="100000" y="95000"/>
                                    </p:animScale>
                                    <p:animScale>
                                      <p:cBhvr>
                                        <p:cTn id="32" dur="83" decel="50000">
                                          <p:stCondLst>
                                            <p:cond delay="917"/>
                                          </p:stCondLst>
                                        </p:cTn>
                                        <p:tgtEl>
                                          <p:spTgt spid="7">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1000"/>
                                        <p:tgtEl>
                                          <p:spTgt spid="8">
                                            <p:txEl>
                                              <p:pRg st="0" end="0"/>
                                            </p:txEl>
                                          </p:spTgt>
                                        </p:tgtEl>
                                      </p:cBhvr>
                                    </p:animEffect>
                                    <p:anim calcmode="lin" valueType="num">
                                      <p:cBhvr>
                                        <p:cTn id="3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A5C11B-8A8E-47B5-97F6-2AB8A29B24B0}"/>
              </a:ext>
            </a:extLst>
          </p:cNvPr>
          <p:cNvPicPr>
            <a:picLocks noChangeAspect="1"/>
          </p:cNvPicPr>
          <p:nvPr/>
        </p:nvPicPr>
        <p:blipFill>
          <a:blip r:embed="rId2"/>
          <a:stretch>
            <a:fillRect/>
          </a:stretch>
        </p:blipFill>
        <p:spPr>
          <a:xfrm>
            <a:off x="4908883" y="112294"/>
            <a:ext cx="2162677" cy="2883569"/>
          </a:xfrm>
          <a:prstGeom prst="rect">
            <a:avLst/>
          </a:prstGeom>
        </p:spPr>
      </p:pic>
      <p:sp>
        <p:nvSpPr>
          <p:cNvPr id="3" name="Rectangle 2">
            <a:extLst>
              <a:ext uri="{FF2B5EF4-FFF2-40B4-BE49-F238E27FC236}">
                <a16:creationId xmlns:a16="http://schemas.microsoft.com/office/drawing/2014/main" id="{122A8383-07BE-4227-9C7E-8D2E582362AA}"/>
              </a:ext>
            </a:extLst>
          </p:cNvPr>
          <p:cNvSpPr/>
          <p:nvPr/>
        </p:nvSpPr>
        <p:spPr>
          <a:xfrm>
            <a:off x="3374949" y="3023483"/>
            <a:ext cx="539397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De </a:t>
            </a:r>
            <a:r>
              <a:rPr lang="en-US" sz="5400" dirty="0" err="1">
                <a:ln w="0"/>
                <a:effectLst>
                  <a:outerShdw blurRad="38100" dist="19050" dir="2700000" algn="tl" rotWithShape="0">
                    <a:schemeClr val="dk1">
                      <a:alpha val="40000"/>
                    </a:schemeClr>
                  </a:outerShdw>
                </a:effectLst>
              </a:rPr>
              <a:t>taille</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moyenne</a:t>
            </a:r>
            <a:r>
              <a:rPr lang="en-US" sz="5400" dirty="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cxnSp>
        <p:nvCxnSpPr>
          <p:cNvPr id="5" name="Straight Arrow Connector 4">
            <a:extLst>
              <a:ext uri="{FF2B5EF4-FFF2-40B4-BE49-F238E27FC236}">
                <a16:creationId xmlns:a16="http://schemas.microsoft.com/office/drawing/2014/main" id="{8ABDCE19-4815-4DFC-B9D3-8F0DE0231701}"/>
              </a:ext>
            </a:extLst>
          </p:cNvPr>
          <p:cNvCxnSpPr/>
          <p:nvPr/>
        </p:nvCxnSpPr>
        <p:spPr>
          <a:xfrm flipH="1">
            <a:off x="6785811" y="393032"/>
            <a:ext cx="713873" cy="328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29556E49-F217-489A-87C1-693B400B8266}"/>
              </a:ext>
            </a:extLst>
          </p:cNvPr>
          <p:cNvSpPr/>
          <p:nvPr/>
        </p:nvSpPr>
        <p:spPr>
          <a:xfrm>
            <a:off x="987294" y="4450751"/>
            <a:ext cx="4840812" cy="1446550"/>
          </a:xfrm>
          <a:prstGeom prst="rect">
            <a:avLst/>
          </a:prstGeom>
        </p:spPr>
        <p:txBody>
          <a:bodyPr wrap="none">
            <a:spAutoFit/>
          </a:bodyPr>
          <a:lstStyle/>
          <a:p>
            <a:pPr algn="ctr"/>
            <a:r>
              <a:rPr lang="en-US" sz="8800" dirty="0">
                <a:ln w="0"/>
                <a:effectLst>
                  <a:outerShdw blurRad="38100" dist="19050" dir="2700000" algn="tl" rotWithShape="0">
                    <a:schemeClr val="dk1">
                      <a:alpha val="40000"/>
                    </a:schemeClr>
                  </a:outerShdw>
                </a:effectLst>
              </a:rPr>
              <a:t>Yes Or No</a:t>
            </a:r>
          </a:p>
        </p:txBody>
      </p:sp>
      <p:sp>
        <p:nvSpPr>
          <p:cNvPr id="7" name="Rectangle 6">
            <a:extLst>
              <a:ext uri="{FF2B5EF4-FFF2-40B4-BE49-F238E27FC236}">
                <a16:creationId xmlns:a16="http://schemas.microsoft.com/office/drawing/2014/main" id="{85C00720-86BC-4401-9E65-DFE7FB886BB1}"/>
              </a:ext>
            </a:extLst>
          </p:cNvPr>
          <p:cNvSpPr/>
          <p:nvPr/>
        </p:nvSpPr>
        <p:spPr>
          <a:xfrm>
            <a:off x="7170177" y="4220420"/>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8" name="Rectangle 7">
            <a:extLst>
              <a:ext uri="{FF2B5EF4-FFF2-40B4-BE49-F238E27FC236}">
                <a16:creationId xmlns:a16="http://schemas.microsoft.com/office/drawing/2014/main" id="{0FAA1A20-A332-4239-A155-F5F5176D05E7}"/>
              </a:ext>
            </a:extLst>
          </p:cNvPr>
          <p:cNvSpPr/>
          <p:nvPr/>
        </p:nvSpPr>
        <p:spPr>
          <a:xfrm>
            <a:off x="9025216" y="5293441"/>
            <a:ext cx="108779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Yes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7502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290">
                                          <p:stCondLst>
                                            <p:cond delay="0"/>
                                          </p:stCondLst>
                                        </p:cTn>
                                        <p:tgtEl>
                                          <p:spTgt spid="6">
                                            <p:txEl>
                                              <p:pRg st="0" end="0"/>
                                            </p:txEl>
                                          </p:spTgt>
                                        </p:tgtEl>
                                      </p:cBhvr>
                                    </p:animEffect>
                                    <p:anim calcmode="lin" valueType="num">
                                      <p:cBhvr>
                                        <p:cTn id="20"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6">
                                            <p:txEl>
                                              <p:pRg st="0" end="0"/>
                                            </p:txEl>
                                          </p:spTgt>
                                        </p:tgtEl>
                                      </p:cBhvr>
                                      <p:to x="100000" y="60000"/>
                                    </p:animScale>
                                    <p:animScale>
                                      <p:cBhvr>
                                        <p:cTn id="26" dur="83" decel="50000">
                                          <p:stCondLst>
                                            <p:cond delay="338"/>
                                          </p:stCondLst>
                                        </p:cTn>
                                        <p:tgtEl>
                                          <p:spTgt spid="6">
                                            <p:txEl>
                                              <p:pRg st="0" end="0"/>
                                            </p:txEl>
                                          </p:spTgt>
                                        </p:tgtEl>
                                      </p:cBhvr>
                                      <p:to x="100000" y="100000"/>
                                    </p:animScale>
                                    <p:animScale>
                                      <p:cBhvr>
                                        <p:cTn id="27" dur="13">
                                          <p:stCondLst>
                                            <p:cond delay="656"/>
                                          </p:stCondLst>
                                        </p:cTn>
                                        <p:tgtEl>
                                          <p:spTgt spid="6">
                                            <p:txEl>
                                              <p:pRg st="0" end="0"/>
                                            </p:txEl>
                                          </p:spTgt>
                                        </p:tgtEl>
                                      </p:cBhvr>
                                      <p:to x="100000" y="80000"/>
                                    </p:animScale>
                                    <p:animScale>
                                      <p:cBhvr>
                                        <p:cTn id="28" dur="83" decel="50000">
                                          <p:stCondLst>
                                            <p:cond delay="669"/>
                                          </p:stCondLst>
                                        </p:cTn>
                                        <p:tgtEl>
                                          <p:spTgt spid="6">
                                            <p:txEl>
                                              <p:pRg st="0" end="0"/>
                                            </p:txEl>
                                          </p:spTgt>
                                        </p:tgtEl>
                                      </p:cBhvr>
                                      <p:to x="100000" y="100000"/>
                                    </p:animScale>
                                    <p:animScale>
                                      <p:cBhvr>
                                        <p:cTn id="29" dur="13">
                                          <p:stCondLst>
                                            <p:cond delay="821"/>
                                          </p:stCondLst>
                                        </p:cTn>
                                        <p:tgtEl>
                                          <p:spTgt spid="6">
                                            <p:txEl>
                                              <p:pRg st="0" end="0"/>
                                            </p:txEl>
                                          </p:spTgt>
                                        </p:tgtEl>
                                      </p:cBhvr>
                                      <p:to x="100000" y="90000"/>
                                    </p:animScale>
                                    <p:animScale>
                                      <p:cBhvr>
                                        <p:cTn id="30" dur="83" decel="50000">
                                          <p:stCondLst>
                                            <p:cond delay="834"/>
                                          </p:stCondLst>
                                        </p:cTn>
                                        <p:tgtEl>
                                          <p:spTgt spid="6">
                                            <p:txEl>
                                              <p:pRg st="0" end="0"/>
                                            </p:txEl>
                                          </p:spTgt>
                                        </p:tgtEl>
                                      </p:cBhvr>
                                      <p:to x="100000" y="100000"/>
                                    </p:animScale>
                                    <p:animScale>
                                      <p:cBhvr>
                                        <p:cTn id="31" dur="13">
                                          <p:stCondLst>
                                            <p:cond delay="904"/>
                                          </p:stCondLst>
                                        </p:cTn>
                                        <p:tgtEl>
                                          <p:spTgt spid="6">
                                            <p:txEl>
                                              <p:pRg st="0" end="0"/>
                                            </p:txEl>
                                          </p:spTgt>
                                        </p:tgtEl>
                                      </p:cBhvr>
                                      <p:to x="100000" y="95000"/>
                                    </p:animScale>
                                    <p:animScale>
                                      <p:cBhvr>
                                        <p:cTn id="32" dur="83" decel="50000">
                                          <p:stCondLst>
                                            <p:cond delay="917"/>
                                          </p:stCondLst>
                                        </p:cTn>
                                        <p:tgtEl>
                                          <p:spTgt spid="6">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1389D-AA55-4708-B557-C8341A4A7DEB}"/>
              </a:ext>
            </a:extLst>
          </p:cNvPr>
          <p:cNvPicPr>
            <a:picLocks noChangeAspect="1"/>
          </p:cNvPicPr>
          <p:nvPr/>
        </p:nvPicPr>
        <p:blipFill>
          <a:blip r:embed="rId2"/>
          <a:stretch>
            <a:fillRect/>
          </a:stretch>
        </p:blipFill>
        <p:spPr>
          <a:xfrm>
            <a:off x="5325978" y="104274"/>
            <a:ext cx="1772653" cy="2658980"/>
          </a:xfrm>
          <a:prstGeom prst="rect">
            <a:avLst/>
          </a:prstGeom>
        </p:spPr>
      </p:pic>
      <p:sp>
        <p:nvSpPr>
          <p:cNvPr id="3" name="Rectangle 2">
            <a:extLst>
              <a:ext uri="{FF2B5EF4-FFF2-40B4-BE49-F238E27FC236}">
                <a16:creationId xmlns:a16="http://schemas.microsoft.com/office/drawing/2014/main" id="{5913E4FC-56EF-4D86-83EE-5A367A5F2756}"/>
              </a:ext>
            </a:extLst>
          </p:cNvPr>
          <p:cNvSpPr/>
          <p:nvPr/>
        </p:nvSpPr>
        <p:spPr>
          <a:xfrm>
            <a:off x="987294" y="4450751"/>
            <a:ext cx="4840812" cy="1446550"/>
          </a:xfrm>
          <a:prstGeom prst="rect">
            <a:avLst/>
          </a:prstGeom>
        </p:spPr>
        <p:txBody>
          <a:bodyPr wrap="none">
            <a:spAutoFit/>
          </a:bodyPr>
          <a:lstStyle/>
          <a:p>
            <a:pPr algn="ctr"/>
            <a:r>
              <a:rPr lang="en-US" sz="8800" dirty="0">
                <a:ln w="0"/>
                <a:effectLst>
                  <a:outerShdw blurRad="38100" dist="19050" dir="2700000" algn="tl" rotWithShape="0">
                    <a:schemeClr val="dk1">
                      <a:alpha val="40000"/>
                    </a:schemeClr>
                  </a:outerShdw>
                </a:effectLst>
              </a:rPr>
              <a:t>Yes Or No</a:t>
            </a:r>
          </a:p>
        </p:txBody>
      </p:sp>
      <p:sp>
        <p:nvSpPr>
          <p:cNvPr id="4" name="Rectangle 3">
            <a:extLst>
              <a:ext uri="{FF2B5EF4-FFF2-40B4-BE49-F238E27FC236}">
                <a16:creationId xmlns:a16="http://schemas.microsoft.com/office/drawing/2014/main" id="{6FD47AC8-2E2F-4BDC-AAC4-C47A9288EB3D}"/>
              </a:ext>
            </a:extLst>
          </p:cNvPr>
          <p:cNvSpPr/>
          <p:nvPr/>
        </p:nvSpPr>
        <p:spPr>
          <a:xfrm>
            <a:off x="4933051" y="2887125"/>
            <a:ext cx="2823210" cy="923330"/>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rPr>
              <a:t>Modeste</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Rectangle 4">
            <a:extLst>
              <a:ext uri="{FF2B5EF4-FFF2-40B4-BE49-F238E27FC236}">
                <a16:creationId xmlns:a16="http://schemas.microsoft.com/office/drawing/2014/main" id="{1E6A2707-15B1-4854-87E0-A412092659E9}"/>
              </a:ext>
            </a:extLst>
          </p:cNvPr>
          <p:cNvSpPr/>
          <p:nvPr/>
        </p:nvSpPr>
        <p:spPr>
          <a:xfrm>
            <a:off x="7170177" y="4220420"/>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6" name="Rectangle 5">
            <a:extLst>
              <a:ext uri="{FF2B5EF4-FFF2-40B4-BE49-F238E27FC236}">
                <a16:creationId xmlns:a16="http://schemas.microsoft.com/office/drawing/2014/main" id="{FA9F7DBA-1EB6-4676-A2E4-77A1836B4B73}"/>
              </a:ext>
            </a:extLst>
          </p:cNvPr>
          <p:cNvSpPr/>
          <p:nvPr/>
        </p:nvSpPr>
        <p:spPr>
          <a:xfrm>
            <a:off x="9025216" y="5293441"/>
            <a:ext cx="108779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Yes</a:t>
            </a:r>
          </a:p>
        </p:txBody>
      </p:sp>
    </p:spTree>
    <p:extLst>
      <p:ext uri="{BB962C8B-B14F-4D97-AF65-F5344CB8AC3E}">
        <p14:creationId xmlns:p14="http://schemas.microsoft.com/office/powerpoint/2010/main" val="91969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 presetClass="entr" presetSubtype="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E3CC2-09EF-48A8-8331-858911DA0E52}"/>
              </a:ext>
            </a:extLst>
          </p:cNvPr>
          <p:cNvSpPr/>
          <p:nvPr/>
        </p:nvSpPr>
        <p:spPr>
          <a:xfrm>
            <a:off x="0" y="322555"/>
            <a:ext cx="1219200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THAT’S THE SECOND PART OVER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id="{DF911370-9C66-4BBB-B247-D531C6BB8552}"/>
              </a:ext>
            </a:extLst>
          </p:cNvPr>
          <p:cNvSpPr/>
          <p:nvPr/>
        </p:nvSpPr>
        <p:spPr>
          <a:xfrm>
            <a:off x="0" y="2396499"/>
            <a:ext cx="12192000" cy="4247317"/>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 THE LAST PART YOU NEED TO PUT YOU HAND UP AND GUESS THE MISSING WORDS IN THE CROSSWORD OF MORE THINGS WE HAVEN’T DONE AND SOME OF THE THINGS WE HAVE DONE!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919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90">
                                          <p:stCondLst>
                                            <p:cond delay="0"/>
                                          </p:stCondLst>
                                        </p:cTn>
                                        <p:tgtEl>
                                          <p:spTgt spid="3"/>
                                        </p:tgtEl>
                                      </p:cBhvr>
                                    </p:animEffect>
                                    <p:anim calcmode="lin" valueType="num">
                                      <p:cBhvr>
                                        <p:cTn id="14"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9" dur="13">
                                          <p:stCondLst>
                                            <p:cond delay="325"/>
                                          </p:stCondLst>
                                        </p:cTn>
                                        <p:tgtEl>
                                          <p:spTgt spid="3"/>
                                        </p:tgtEl>
                                      </p:cBhvr>
                                      <p:to x="100000" y="60000"/>
                                    </p:animScale>
                                    <p:animScale>
                                      <p:cBhvr>
                                        <p:cTn id="20" dur="83" decel="50000">
                                          <p:stCondLst>
                                            <p:cond delay="338"/>
                                          </p:stCondLst>
                                        </p:cTn>
                                        <p:tgtEl>
                                          <p:spTgt spid="3"/>
                                        </p:tgtEl>
                                      </p:cBhvr>
                                      <p:to x="100000" y="100000"/>
                                    </p:animScale>
                                    <p:animScale>
                                      <p:cBhvr>
                                        <p:cTn id="21" dur="13">
                                          <p:stCondLst>
                                            <p:cond delay="656"/>
                                          </p:stCondLst>
                                        </p:cTn>
                                        <p:tgtEl>
                                          <p:spTgt spid="3"/>
                                        </p:tgtEl>
                                      </p:cBhvr>
                                      <p:to x="100000" y="80000"/>
                                    </p:animScale>
                                    <p:animScale>
                                      <p:cBhvr>
                                        <p:cTn id="22" dur="83" decel="50000">
                                          <p:stCondLst>
                                            <p:cond delay="669"/>
                                          </p:stCondLst>
                                        </p:cTn>
                                        <p:tgtEl>
                                          <p:spTgt spid="3"/>
                                        </p:tgtEl>
                                      </p:cBhvr>
                                      <p:to x="100000" y="100000"/>
                                    </p:animScale>
                                    <p:animScale>
                                      <p:cBhvr>
                                        <p:cTn id="23" dur="13">
                                          <p:stCondLst>
                                            <p:cond delay="821"/>
                                          </p:stCondLst>
                                        </p:cTn>
                                        <p:tgtEl>
                                          <p:spTgt spid="3"/>
                                        </p:tgtEl>
                                      </p:cBhvr>
                                      <p:to x="100000" y="90000"/>
                                    </p:animScale>
                                    <p:animScale>
                                      <p:cBhvr>
                                        <p:cTn id="24" dur="83" decel="50000">
                                          <p:stCondLst>
                                            <p:cond delay="834"/>
                                          </p:stCondLst>
                                        </p:cTn>
                                        <p:tgtEl>
                                          <p:spTgt spid="3"/>
                                        </p:tgtEl>
                                      </p:cBhvr>
                                      <p:to x="100000" y="100000"/>
                                    </p:animScale>
                                    <p:animScale>
                                      <p:cBhvr>
                                        <p:cTn id="25" dur="13">
                                          <p:stCondLst>
                                            <p:cond delay="904"/>
                                          </p:stCondLst>
                                        </p:cTn>
                                        <p:tgtEl>
                                          <p:spTgt spid="3"/>
                                        </p:tgtEl>
                                      </p:cBhvr>
                                      <p:to x="100000" y="95000"/>
                                    </p:animScale>
                                    <p:animScale>
                                      <p:cBhvr>
                                        <p:cTn id="26"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1049CAD5-DC92-4D1D-A8B5-18930CFD20F2}"/>
              </a:ext>
            </a:extLst>
          </p:cNvPr>
          <p:cNvSpPr/>
          <p:nvPr/>
        </p:nvSpPr>
        <p:spPr>
          <a:xfrm>
            <a:off x="156000" y="3969000"/>
            <a:ext cx="540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B8F3424-7AA4-45E7-BC93-5862B66E3D8D}"/>
              </a:ext>
            </a:extLst>
          </p:cNvPr>
          <p:cNvSpPr/>
          <p:nvPr/>
        </p:nvSpPr>
        <p:spPr>
          <a:xfrm>
            <a:off x="7356000" y="-12726"/>
            <a:ext cx="4680000" cy="2123658"/>
          </a:xfrm>
          <a:prstGeom prst="rect">
            <a:avLst/>
          </a:prstGeom>
          <a:noFill/>
        </p:spPr>
        <p:txBody>
          <a:bodyPr wrap="square" lIns="91440" tIns="45720" rIns="91440" bIns="45720">
            <a:spAutoFit/>
          </a:bodyPr>
          <a:lstStyle/>
          <a:p>
            <a:pPr algn="ctr"/>
            <a:r>
              <a:rPr lang="en-US" sz="4400" b="1" u="sng" dirty="0">
                <a:ln w="22225">
                  <a:solidFill>
                    <a:schemeClr val="accent2"/>
                  </a:solidFill>
                  <a:prstDash val="solid"/>
                </a:ln>
                <a:solidFill>
                  <a:schemeClr val="accent2">
                    <a:lumMod val="40000"/>
                    <a:lumOff val="60000"/>
                  </a:schemeClr>
                </a:solidFill>
              </a:rPr>
              <a:t>IT’S TIME TO FACE THE CROSSWORD CHALLANGE!</a:t>
            </a:r>
            <a:endParaRPr lang="en-US" sz="4400" b="1" u="sng" cap="none" spc="0" dirty="0">
              <a:ln w="22225">
                <a:solidFill>
                  <a:schemeClr val="accent2"/>
                </a:solidFill>
                <a:prstDash val="solid"/>
              </a:ln>
              <a:solidFill>
                <a:schemeClr val="accent2">
                  <a:lumMod val="40000"/>
                  <a:lumOff val="60000"/>
                </a:schemeClr>
              </a:solidFill>
              <a:effectLst/>
            </a:endParaRPr>
          </a:p>
        </p:txBody>
      </p:sp>
      <p:sp>
        <p:nvSpPr>
          <p:cNvPr id="193" name="Rectangle 192">
            <a:extLst>
              <a:ext uri="{FF2B5EF4-FFF2-40B4-BE49-F238E27FC236}">
                <a16:creationId xmlns:a16="http://schemas.microsoft.com/office/drawing/2014/main" id="{48EDD407-DADA-4D80-9072-86D7BF827450}"/>
              </a:ext>
            </a:extLst>
          </p:cNvPr>
          <p:cNvSpPr/>
          <p:nvPr/>
        </p:nvSpPr>
        <p:spPr>
          <a:xfrm>
            <a:off x="2676000" y="1089000"/>
            <a:ext cx="360000" cy="43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4CD49E89-7A34-41F2-B42D-75777799CCE0}"/>
              </a:ext>
            </a:extLst>
          </p:cNvPr>
          <p:cNvSpPr/>
          <p:nvPr/>
        </p:nvSpPr>
        <p:spPr>
          <a:xfrm>
            <a:off x="1236000" y="2889000"/>
            <a:ext cx="360000" cy="32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D3F690B7-1282-4BA2-B81D-E8C8E0EEE334}"/>
              </a:ext>
            </a:extLst>
          </p:cNvPr>
          <p:cNvSpPr/>
          <p:nvPr/>
        </p:nvSpPr>
        <p:spPr>
          <a:xfrm>
            <a:off x="876000" y="2169000"/>
            <a:ext cx="324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27B9E50F-CFA2-4E4D-A85A-190B18D5D9BE}"/>
              </a:ext>
            </a:extLst>
          </p:cNvPr>
          <p:cNvSpPr/>
          <p:nvPr/>
        </p:nvSpPr>
        <p:spPr>
          <a:xfrm>
            <a:off x="4116000" y="3609000"/>
            <a:ext cx="360000" cy="21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00D10A29-B291-4C86-A4C9-1C917DEBA866}"/>
              </a:ext>
            </a:extLst>
          </p:cNvPr>
          <p:cNvSpPr/>
          <p:nvPr/>
        </p:nvSpPr>
        <p:spPr>
          <a:xfrm>
            <a:off x="876000" y="5049000"/>
            <a:ext cx="144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AF1E6B21-CAEA-407D-B375-B97FDA7A8830}"/>
              </a:ext>
            </a:extLst>
          </p:cNvPr>
          <p:cNvSpPr/>
          <p:nvPr/>
        </p:nvSpPr>
        <p:spPr>
          <a:xfrm>
            <a:off x="3756000" y="369000"/>
            <a:ext cx="360000" cy="21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624923C0-2ABA-4566-8DC6-09BEC2573470}"/>
              </a:ext>
            </a:extLst>
          </p:cNvPr>
          <p:cNvSpPr/>
          <p:nvPr/>
        </p:nvSpPr>
        <p:spPr>
          <a:xfrm>
            <a:off x="3396000" y="1089000"/>
            <a:ext cx="180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5943988B-5713-4509-BCA6-037F1C793964}"/>
              </a:ext>
            </a:extLst>
          </p:cNvPr>
          <p:cNvSpPr/>
          <p:nvPr/>
        </p:nvSpPr>
        <p:spPr>
          <a:xfrm>
            <a:off x="5196000" y="2529000"/>
            <a:ext cx="360000" cy="21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EC84C7AA-8C73-4D99-93A8-2109A043572F}"/>
              </a:ext>
            </a:extLst>
          </p:cNvPr>
          <p:cNvSpPr/>
          <p:nvPr/>
        </p:nvSpPr>
        <p:spPr>
          <a:xfrm>
            <a:off x="4836000" y="2889000"/>
            <a:ext cx="288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827E1981-DD3C-4C59-BD07-6BDA4D6355F5}"/>
              </a:ext>
            </a:extLst>
          </p:cNvPr>
          <p:cNvSpPr/>
          <p:nvPr/>
        </p:nvSpPr>
        <p:spPr>
          <a:xfrm>
            <a:off x="6276000" y="2889000"/>
            <a:ext cx="360000" cy="25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E24903E4-DC46-4072-AD65-97A37B05FDAF}"/>
              </a:ext>
            </a:extLst>
          </p:cNvPr>
          <p:cNvSpPr/>
          <p:nvPr/>
        </p:nvSpPr>
        <p:spPr>
          <a:xfrm>
            <a:off x="5916000" y="4329000"/>
            <a:ext cx="216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7556371C-FF28-4C41-A7B3-E62751E0215A}"/>
              </a:ext>
            </a:extLst>
          </p:cNvPr>
          <p:cNvSpPr/>
          <p:nvPr/>
        </p:nvSpPr>
        <p:spPr>
          <a:xfrm>
            <a:off x="6996000" y="1449000"/>
            <a:ext cx="360000" cy="18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D04B718A-AB3E-4411-ABA0-EE67B6BF94C3}"/>
              </a:ext>
            </a:extLst>
          </p:cNvPr>
          <p:cNvSpPr/>
          <p:nvPr/>
        </p:nvSpPr>
        <p:spPr>
          <a:xfrm>
            <a:off x="1956000" y="3249000"/>
            <a:ext cx="216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FAADF11C-06F9-4F2E-950E-8980279BE5DB}"/>
              </a:ext>
            </a:extLst>
          </p:cNvPr>
          <p:cNvSpPr txBox="1"/>
          <p:nvPr/>
        </p:nvSpPr>
        <p:spPr>
          <a:xfrm>
            <a:off x="6276000" y="2889000"/>
            <a:ext cx="360000" cy="369332"/>
          </a:xfrm>
          <a:prstGeom prst="rect">
            <a:avLst/>
          </a:prstGeom>
          <a:noFill/>
        </p:spPr>
        <p:txBody>
          <a:bodyPr wrap="square" rtlCol="0">
            <a:spAutoFit/>
          </a:bodyPr>
          <a:lstStyle/>
          <a:p>
            <a:pPr algn="ctr"/>
            <a:r>
              <a:rPr lang="en-GB" dirty="0"/>
              <a:t>C</a:t>
            </a:r>
          </a:p>
        </p:txBody>
      </p:sp>
      <p:sp>
        <p:nvSpPr>
          <p:cNvPr id="209" name="TextBox 208">
            <a:extLst>
              <a:ext uri="{FF2B5EF4-FFF2-40B4-BE49-F238E27FC236}">
                <a16:creationId xmlns:a16="http://schemas.microsoft.com/office/drawing/2014/main" id="{D0C13FF1-E48A-4A2B-B731-77396EF2BAC2}"/>
              </a:ext>
            </a:extLst>
          </p:cNvPr>
          <p:cNvSpPr txBox="1"/>
          <p:nvPr/>
        </p:nvSpPr>
        <p:spPr>
          <a:xfrm>
            <a:off x="6276000" y="3249000"/>
            <a:ext cx="360000" cy="369332"/>
          </a:xfrm>
          <a:prstGeom prst="rect">
            <a:avLst/>
          </a:prstGeom>
          <a:noFill/>
        </p:spPr>
        <p:txBody>
          <a:bodyPr wrap="square" rtlCol="0">
            <a:spAutoFit/>
          </a:bodyPr>
          <a:lstStyle/>
          <a:p>
            <a:pPr algn="ctr"/>
            <a:r>
              <a:rPr lang="en-GB" dirty="0"/>
              <a:t>U</a:t>
            </a:r>
          </a:p>
        </p:txBody>
      </p:sp>
      <p:cxnSp>
        <p:nvCxnSpPr>
          <p:cNvPr id="75" name="Straight Connector 74">
            <a:extLst>
              <a:ext uri="{FF2B5EF4-FFF2-40B4-BE49-F238E27FC236}">
                <a16:creationId xmlns:a16="http://schemas.microsoft.com/office/drawing/2014/main" id="{C15A4EB7-D795-40F5-AF57-0FA5E4FC886C}"/>
              </a:ext>
            </a:extLst>
          </p:cNvPr>
          <p:cNvCxnSpPr/>
          <p:nvPr/>
        </p:nvCxnSpPr>
        <p:spPr>
          <a:xfrm>
            <a:off x="1236000" y="21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2E72BCA6-30AA-4031-A4E6-5A38B408FABC}"/>
              </a:ext>
            </a:extLst>
          </p:cNvPr>
          <p:cNvCxnSpPr/>
          <p:nvPr/>
        </p:nvCxnSpPr>
        <p:spPr>
          <a:xfrm>
            <a:off x="1596000" y="21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52FDCF1F-B90A-4128-A167-DFD39716A73A}"/>
              </a:ext>
            </a:extLst>
          </p:cNvPr>
          <p:cNvCxnSpPr/>
          <p:nvPr/>
        </p:nvCxnSpPr>
        <p:spPr>
          <a:xfrm>
            <a:off x="3396000" y="21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96" name="Straight Connector 95">
            <a:extLst>
              <a:ext uri="{FF2B5EF4-FFF2-40B4-BE49-F238E27FC236}">
                <a16:creationId xmlns:a16="http://schemas.microsoft.com/office/drawing/2014/main" id="{7340A0B9-68C7-4312-BE99-82D058F9813F}"/>
              </a:ext>
            </a:extLst>
          </p:cNvPr>
          <p:cNvCxnSpPr/>
          <p:nvPr/>
        </p:nvCxnSpPr>
        <p:spPr>
          <a:xfrm>
            <a:off x="1956000" y="21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98" name="Straight Connector 97">
            <a:extLst>
              <a:ext uri="{FF2B5EF4-FFF2-40B4-BE49-F238E27FC236}">
                <a16:creationId xmlns:a16="http://schemas.microsoft.com/office/drawing/2014/main" id="{F75382CF-0A97-49FB-9427-3B6DDC968EE9}"/>
              </a:ext>
            </a:extLst>
          </p:cNvPr>
          <p:cNvCxnSpPr/>
          <p:nvPr/>
        </p:nvCxnSpPr>
        <p:spPr>
          <a:xfrm>
            <a:off x="2316000" y="21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102" name="Straight Connector 101">
            <a:extLst>
              <a:ext uri="{FF2B5EF4-FFF2-40B4-BE49-F238E27FC236}">
                <a16:creationId xmlns:a16="http://schemas.microsoft.com/office/drawing/2014/main" id="{85DF4CDF-8653-4802-BBB9-1426DB15F537}"/>
              </a:ext>
            </a:extLst>
          </p:cNvPr>
          <p:cNvCxnSpPr/>
          <p:nvPr/>
        </p:nvCxnSpPr>
        <p:spPr>
          <a:xfrm>
            <a:off x="3756000" y="18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0567C076-A6E4-4FA9-A02E-24526F3D0AA4}"/>
              </a:ext>
            </a:extLst>
          </p:cNvPr>
          <p:cNvCxnSpPr/>
          <p:nvPr/>
        </p:nvCxnSpPr>
        <p:spPr>
          <a:xfrm>
            <a:off x="3756000" y="72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4C07A499-726D-4822-8252-FAFD73976E99}"/>
              </a:ext>
            </a:extLst>
          </p:cNvPr>
          <p:cNvCxnSpPr/>
          <p:nvPr/>
        </p:nvCxnSpPr>
        <p:spPr>
          <a:xfrm>
            <a:off x="4476000" y="108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114" name="Straight Connector 113">
            <a:extLst>
              <a:ext uri="{FF2B5EF4-FFF2-40B4-BE49-F238E27FC236}">
                <a16:creationId xmlns:a16="http://schemas.microsoft.com/office/drawing/2014/main" id="{557C4668-91B3-416C-913A-535B34ED255A}"/>
              </a:ext>
            </a:extLst>
          </p:cNvPr>
          <p:cNvCxnSpPr>
            <a:cxnSpLocks/>
          </p:cNvCxnSpPr>
          <p:nvPr/>
        </p:nvCxnSpPr>
        <p:spPr>
          <a:xfrm>
            <a:off x="4836000" y="108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CD404992-1C95-4923-B210-30957937F647}"/>
              </a:ext>
            </a:extLst>
          </p:cNvPr>
          <p:cNvCxnSpPr/>
          <p:nvPr/>
        </p:nvCxnSpPr>
        <p:spPr>
          <a:xfrm>
            <a:off x="2676000" y="144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10" name="Straight Connector 209">
            <a:extLst>
              <a:ext uri="{FF2B5EF4-FFF2-40B4-BE49-F238E27FC236}">
                <a16:creationId xmlns:a16="http://schemas.microsoft.com/office/drawing/2014/main" id="{42C0A81A-BC8B-4F69-A4D7-DC7E173843DC}"/>
              </a:ext>
            </a:extLst>
          </p:cNvPr>
          <p:cNvCxnSpPr/>
          <p:nvPr/>
        </p:nvCxnSpPr>
        <p:spPr>
          <a:xfrm>
            <a:off x="2676000" y="18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12" name="Straight Connector 211">
            <a:extLst>
              <a:ext uri="{FF2B5EF4-FFF2-40B4-BE49-F238E27FC236}">
                <a16:creationId xmlns:a16="http://schemas.microsoft.com/office/drawing/2014/main" id="{56A8B345-9A2A-4443-AD62-BA3D119E0EA5}"/>
              </a:ext>
            </a:extLst>
          </p:cNvPr>
          <p:cNvCxnSpPr/>
          <p:nvPr/>
        </p:nvCxnSpPr>
        <p:spPr>
          <a:xfrm>
            <a:off x="2676000" y="288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14" name="Straight Connector 213">
            <a:extLst>
              <a:ext uri="{FF2B5EF4-FFF2-40B4-BE49-F238E27FC236}">
                <a16:creationId xmlns:a16="http://schemas.microsoft.com/office/drawing/2014/main" id="{355FD66E-7AFF-48AE-9E52-AA9F72B4B7FD}"/>
              </a:ext>
            </a:extLst>
          </p:cNvPr>
          <p:cNvCxnSpPr/>
          <p:nvPr/>
        </p:nvCxnSpPr>
        <p:spPr>
          <a:xfrm flipV="1">
            <a:off x="5916000" y="288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16" name="Straight Connector 215">
            <a:extLst>
              <a:ext uri="{FF2B5EF4-FFF2-40B4-BE49-F238E27FC236}">
                <a16:creationId xmlns:a16="http://schemas.microsoft.com/office/drawing/2014/main" id="{2C3A5A6E-2BE3-4504-85E9-B1D34135DC3B}"/>
              </a:ext>
            </a:extLst>
          </p:cNvPr>
          <p:cNvCxnSpPr/>
          <p:nvPr/>
        </p:nvCxnSpPr>
        <p:spPr>
          <a:xfrm>
            <a:off x="6996000" y="252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18" name="Straight Connector 217">
            <a:extLst>
              <a:ext uri="{FF2B5EF4-FFF2-40B4-BE49-F238E27FC236}">
                <a16:creationId xmlns:a16="http://schemas.microsoft.com/office/drawing/2014/main" id="{423898CF-B8D1-4E9E-A1BB-1610AE40D7D0}"/>
              </a:ext>
            </a:extLst>
          </p:cNvPr>
          <p:cNvCxnSpPr/>
          <p:nvPr/>
        </p:nvCxnSpPr>
        <p:spPr>
          <a:xfrm>
            <a:off x="6996000" y="216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20" name="Straight Connector 219">
            <a:extLst>
              <a:ext uri="{FF2B5EF4-FFF2-40B4-BE49-F238E27FC236}">
                <a16:creationId xmlns:a16="http://schemas.microsoft.com/office/drawing/2014/main" id="{79E22F9C-07A9-403F-8CD8-850AD585B306}"/>
              </a:ext>
            </a:extLst>
          </p:cNvPr>
          <p:cNvCxnSpPr/>
          <p:nvPr/>
        </p:nvCxnSpPr>
        <p:spPr>
          <a:xfrm>
            <a:off x="6996000" y="18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22" name="Straight Connector 221">
            <a:extLst>
              <a:ext uri="{FF2B5EF4-FFF2-40B4-BE49-F238E27FC236}">
                <a16:creationId xmlns:a16="http://schemas.microsoft.com/office/drawing/2014/main" id="{9876DCB5-A247-473A-A824-EC80A8080845}"/>
              </a:ext>
            </a:extLst>
          </p:cNvPr>
          <p:cNvCxnSpPr/>
          <p:nvPr/>
        </p:nvCxnSpPr>
        <p:spPr>
          <a:xfrm>
            <a:off x="2316000" y="324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A3751FC5-3AF5-4EDC-A6A4-A0BB8B8BCC9B}"/>
              </a:ext>
            </a:extLst>
          </p:cNvPr>
          <p:cNvCxnSpPr/>
          <p:nvPr/>
        </p:nvCxnSpPr>
        <p:spPr>
          <a:xfrm>
            <a:off x="3396000" y="324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1A4068D1-41B7-45F3-8691-E0B1D60ED3DB}"/>
              </a:ext>
            </a:extLst>
          </p:cNvPr>
          <p:cNvCxnSpPr/>
          <p:nvPr/>
        </p:nvCxnSpPr>
        <p:spPr>
          <a:xfrm>
            <a:off x="3756000" y="324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D2E5C3C4-A710-4255-A043-F8FA4728596B}"/>
              </a:ext>
            </a:extLst>
          </p:cNvPr>
          <p:cNvCxnSpPr>
            <a:stCxn id="197" idx="1"/>
            <a:endCxn id="197" idx="3"/>
          </p:cNvCxnSpPr>
          <p:nvPr/>
        </p:nvCxnSpPr>
        <p:spPr>
          <a:xfrm>
            <a:off x="4116000" y="468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30" name="Straight Connector 229">
            <a:extLst>
              <a:ext uri="{FF2B5EF4-FFF2-40B4-BE49-F238E27FC236}">
                <a16:creationId xmlns:a16="http://schemas.microsoft.com/office/drawing/2014/main" id="{A73D23F2-EA99-4204-8BB3-8303E2CFDCD9}"/>
              </a:ext>
            </a:extLst>
          </p:cNvPr>
          <p:cNvCxnSpPr>
            <a:stCxn id="201" idx="1"/>
            <a:endCxn id="201" idx="3"/>
          </p:cNvCxnSpPr>
          <p:nvPr/>
        </p:nvCxnSpPr>
        <p:spPr>
          <a:xfrm>
            <a:off x="5196000" y="36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32" name="Straight Connector 231">
            <a:extLst>
              <a:ext uri="{FF2B5EF4-FFF2-40B4-BE49-F238E27FC236}">
                <a16:creationId xmlns:a16="http://schemas.microsoft.com/office/drawing/2014/main" id="{3E39B1AF-DDBB-4797-83E8-5D4D0F513842}"/>
              </a:ext>
            </a:extLst>
          </p:cNvPr>
          <p:cNvCxnSpPr/>
          <p:nvPr/>
        </p:nvCxnSpPr>
        <p:spPr>
          <a:xfrm>
            <a:off x="4116000" y="504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34" name="Straight Connector 233">
            <a:extLst>
              <a:ext uri="{FF2B5EF4-FFF2-40B4-BE49-F238E27FC236}">
                <a16:creationId xmlns:a16="http://schemas.microsoft.com/office/drawing/2014/main" id="{1C466ED3-745D-4FF7-A1AE-E3F0CD3584EE}"/>
              </a:ext>
            </a:extLst>
          </p:cNvPr>
          <p:cNvCxnSpPr/>
          <p:nvPr/>
        </p:nvCxnSpPr>
        <p:spPr>
          <a:xfrm>
            <a:off x="4116000" y="54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36" name="Straight Connector 235">
            <a:extLst>
              <a:ext uri="{FF2B5EF4-FFF2-40B4-BE49-F238E27FC236}">
                <a16:creationId xmlns:a16="http://schemas.microsoft.com/office/drawing/2014/main" id="{56987478-8C80-4371-ADA7-904ED55B1D07}"/>
              </a:ext>
            </a:extLst>
          </p:cNvPr>
          <p:cNvCxnSpPr/>
          <p:nvPr/>
        </p:nvCxnSpPr>
        <p:spPr>
          <a:xfrm>
            <a:off x="6276000" y="504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38" name="Straight Connector 237">
            <a:extLst>
              <a:ext uri="{FF2B5EF4-FFF2-40B4-BE49-F238E27FC236}">
                <a16:creationId xmlns:a16="http://schemas.microsoft.com/office/drawing/2014/main" id="{512B64FE-4966-42D8-8164-87BA7285C9B9}"/>
              </a:ext>
            </a:extLst>
          </p:cNvPr>
          <p:cNvCxnSpPr/>
          <p:nvPr/>
        </p:nvCxnSpPr>
        <p:spPr>
          <a:xfrm>
            <a:off x="1236000" y="468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40" name="Straight Connector 239">
            <a:extLst>
              <a:ext uri="{FF2B5EF4-FFF2-40B4-BE49-F238E27FC236}">
                <a16:creationId xmlns:a16="http://schemas.microsoft.com/office/drawing/2014/main" id="{AD990371-B44C-4170-865A-AD59D0B44E8F}"/>
              </a:ext>
            </a:extLst>
          </p:cNvPr>
          <p:cNvCxnSpPr/>
          <p:nvPr/>
        </p:nvCxnSpPr>
        <p:spPr>
          <a:xfrm>
            <a:off x="1236000" y="576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42" name="Straight Connector 241">
            <a:extLst>
              <a:ext uri="{FF2B5EF4-FFF2-40B4-BE49-F238E27FC236}">
                <a16:creationId xmlns:a16="http://schemas.microsoft.com/office/drawing/2014/main" id="{C3C0A5F3-7646-4AAE-9C1C-23DCCF9487E4}"/>
              </a:ext>
            </a:extLst>
          </p:cNvPr>
          <p:cNvCxnSpPr/>
          <p:nvPr/>
        </p:nvCxnSpPr>
        <p:spPr>
          <a:xfrm>
            <a:off x="1236000" y="36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44" name="Straight Connector 243">
            <a:extLst>
              <a:ext uri="{FF2B5EF4-FFF2-40B4-BE49-F238E27FC236}">
                <a16:creationId xmlns:a16="http://schemas.microsoft.com/office/drawing/2014/main" id="{71266890-BBEC-49BC-9C70-2055E266F958}"/>
              </a:ext>
            </a:extLst>
          </p:cNvPr>
          <p:cNvCxnSpPr/>
          <p:nvPr/>
        </p:nvCxnSpPr>
        <p:spPr>
          <a:xfrm>
            <a:off x="1236000" y="324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46" name="Straight Connector 245">
            <a:extLst>
              <a:ext uri="{FF2B5EF4-FFF2-40B4-BE49-F238E27FC236}">
                <a16:creationId xmlns:a16="http://schemas.microsoft.com/office/drawing/2014/main" id="{60673C60-05CA-49B5-A684-D89CDD915EAD}"/>
              </a:ext>
            </a:extLst>
          </p:cNvPr>
          <p:cNvCxnSpPr/>
          <p:nvPr/>
        </p:nvCxnSpPr>
        <p:spPr>
          <a:xfrm>
            <a:off x="2676000" y="468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48" name="Straight Connector 247">
            <a:extLst>
              <a:ext uri="{FF2B5EF4-FFF2-40B4-BE49-F238E27FC236}">
                <a16:creationId xmlns:a16="http://schemas.microsoft.com/office/drawing/2014/main" id="{99126CA9-D848-45D2-85A9-5439E1AD2E48}"/>
              </a:ext>
            </a:extLst>
          </p:cNvPr>
          <p:cNvCxnSpPr/>
          <p:nvPr/>
        </p:nvCxnSpPr>
        <p:spPr>
          <a:xfrm flipV="1">
            <a:off x="1956000" y="504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355DA11F-80F2-4418-8263-B7D546D62DD6}"/>
              </a:ext>
            </a:extLst>
          </p:cNvPr>
          <p:cNvCxnSpPr/>
          <p:nvPr/>
        </p:nvCxnSpPr>
        <p:spPr>
          <a:xfrm>
            <a:off x="2676000" y="504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52" name="Straight Connector 251">
            <a:extLst>
              <a:ext uri="{FF2B5EF4-FFF2-40B4-BE49-F238E27FC236}">
                <a16:creationId xmlns:a16="http://schemas.microsoft.com/office/drawing/2014/main" id="{4AAD5B53-C195-4711-AEDA-20D8EB3B6DC4}"/>
              </a:ext>
            </a:extLst>
          </p:cNvPr>
          <p:cNvCxnSpPr>
            <a:stCxn id="204" idx="2"/>
            <a:endCxn id="204" idx="0"/>
          </p:cNvCxnSpPr>
          <p:nvPr/>
        </p:nvCxnSpPr>
        <p:spPr>
          <a:xfrm flipV="1">
            <a:off x="6996000" y="432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54" name="Straight Connector 253">
            <a:extLst>
              <a:ext uri="{FF2B5EF4-FFF2-40B4-BE49-F238E27FC236}">
                <a16:creationId xmlns:a16="http://schemas.microsoft.com/office/drawing/2014/main" id="{1830DD4C-39C8-489B-B0A0-2CA8899F98FA}"/>
              </a:ext>
            </a:extLst>
          </p:cNvPr>
          <p:cNvCxnSpPr/>
          <p:nvPr/>
        </p:nvCxnSpPr>
        <p:spPr>
          <a:xfrm flipV="1">
            <a:off x="7356000" y="432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56" name="Straight Connector 255">
            <a:extLst>
              <a:ext uri="{FF2B5EF4-FFF2-40B4-BE49-F238E27FC236}">
                <a16:creationId xmlns:a16="http://schemas.microsoft.com/office/drawing/2014/main" id="{CBEEAE00-BD3D-4939-BF9C-12F1D2E1A645}"/>
              </a:ext>
            </a:extLst>
          </p:cNvPr>
          <p:cNvCxnSpPr/>
          <p:nvPr/>
        </p:nvCxnSpPr>
        <p:spPr>
          <a:xfrm flipV="1">
            <a:off x="7716000" y="432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58" name="Straight Connector 257">
            <a:extLst>
              <a:ext uri="{FF2B5EF4-FFF2-40B4-BE49-F238E27FC236}">
                <a16:creationId xmlns:a16="http://schemas.microsoft.com/office/drawing/2014/main" id="{D786F032-87A6-47D2-89C7-C994AC2865BF}"/>
              </a:ext>
            </a:extLst>
          </p:cNvPr>
          <p:cNvCxnSpPr/>
          <p:nvPr/>
        </p:nvCxnSpPr>
        <p:spPr>
          <a:xfrm flipV="1">
            <a:off x="483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60" name="Straight Connector 259">
            <a:extLst>
              <a:ext uri="{FF2B5EF4-FFF2-40B4-BE49-F238E27FC236}">
                <a16:creationId xmlns:a16="http://schemas.microsoft.com/office/drawing/2014/main" id="{4031C12C-9CD7-4950-A0EF-AC3241CFD78C}"/>
              </a:ext>
            </a:extLst>
          </p:cNvPr>
          <p:cNvCxnSpPr/>
          <p:nvPr/>
        </p:nvCxnSpPr>
        <p:spPr>
          <a:xfrm flipV="1">
            <a:off x="195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62" name="Straight Connector 261">
            <a:extLst>
              <a:ext uri="{FF2B5EF4-FFF2-40B4-BE49-F238E27FC236}">
                <a16:creationId xmlns:a16="http://schemas.microsoft.com/office/drawing/2014/main" id="{546D1B8E-EC5D-42E7-B710-52DD5B6E305C}"/>
              </a:ext>
            </a:extLst>
          </p:cNvPr>
          <p:cNvCxnSpPr/>
          <p:nvPr/>
        </p:nvCxnSpPr>
        <p:spPr>
          <a:xfrm flipV="1">
            <a:off x="231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64" name="Straight Connector 263">
            <a:extLst>
              <a:ext uri="{FF2B5EF4-FFF2-40B4-BE49-F238E27FC236}">
                <a16:creationId xmlns:a16="http://schemas.microsoft.com/office/drawing/2014/main" id="{63F74A9D-4DBA-4600-8240-DA84DEC466F3}"/>
              </a:ext>
            </a:extLst>
          </p:cNvPr>
          <p:cNvCxnSpPr/>
          <p:nvPr/>
        </p:nvCxnSpPr>
        <p:spPr>
          <a:xfrm flipV="1">
            <a:off x="87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66" name="Straight Connector 265">
            <a:extLst>
              <a:ext uri="{FF2B5EF4-FFF2-40B4-BE49-F238E27FC236}">
                <a16:creationId xmlns:a16="http://schemas.microsoft.com/office/drawing/2014/main" id="{BA6B5B6D-6020-4260-9E6D-437B45F9AAED}"/>
              </a:ext>
            </a:extLst>
          </p:cNvPr>
          <p:cNvCxnSpPr/>
          <p:nvPr/>
        </p:nvCxnSpPr>
        <p:spPr>
          <a:xfrm flipV="1">
            <a:off x="51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68" name="Straight Connector 267">
            <a:extLst>
              <a:ext uri="{FF2B5EF4-FFF2-40B4-BE49-F238E27FC236}">
                <a16:creationId xmlns:a16="http://schemas.microsoft.com/office/drawing/2014/main" id="{C0F90D6A-65D4-4532-A0DA-FA3FA18FC5ED}"/>
              </a:ext>
            </a:extLst>
          </p:cNvPr>
          <p:cNvCxnSpPr/>
          <p:nvPr/>
        </p:nvCxnSpPr>
        <p:spPr>
          <a:xfrm flipV="1">
            <a:off x="339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70" name="Straight Connector 269">
            <a:extLst>
              <a:ext uri="{FF2B5EF4-FFF2-40B4-BE49-F238E27FC236}">
                <a16:creationId xmlns:a16="http://schemas.microsoft.com/office/drawing/2014/main" id="{95B9D69F-153A-4434-B26B-6B450A89CAD4}"/>
              </a:ext>
            </a:extLst>
          </p:cNvPr>
          <p:cNvCxnSpPr/>
          <p:nvPr/>
        </p:nvCxnSpPr>
        <p:spPr>
          <a:xfrm flipV="1">
            <a:off x="3756000" y="3969000"/>
            <a:ext cx="0" cy="360000"/>
          </a:xfrm>
          <a:prstGeom prst="line">
            <a:avLst/>
          </a:prstGeom>
          <a:ln/>
        </p:spPr>
        <p:style>
          <a:lnRef idx="2">
            <a:schemeClr val="dk1"/>
          </a:lnRef>
          <a:fillRef idx="0">
            <a:schemeClr val="dk1"/>
          </a:fillRef>
          <a:effectRef idx="1">
            <a:schemeClr val="dk1"/>
          </a:effectRef>
          <a:fontRef idx="minor">
            <a:schemeClr val="tx1"/>
          </a:fontRef>
        </p:style>
      </p:cxnSp>
      <p:cxnSp>
        <p:nvCxnSpPr>
          <p:cNvPr id="272" name="Straight Connector 271">
            <a:extLst>
              <a:ext uri="{FF2B5EF4-FFF2-40B4-BE49-F238E27FC236}">
                <a16:creationId xmlns:a16="http://schemas.microsoft.com/office/drawing/2014/main" id="{0CEE0B0E-321C-404E-9866-A8C9AFE88845}"/>
              </a:ext>
            </a:extLst>
          </p:cNvPr>
          <p:cNvCxnSpPr/>
          <p:nvPr/>
        </p:nvCxnSpPr>
        <p:spPr>
          <a:xfrm>
            <a:off x="6276000" y="3609000"/>
            <a:ext cx="360000" cy="0"/>
          </a:xfrm>
          <a:prstGeom prst="line">
            <a:avLst/>
          </a:prstGeom>
          <a:ln/>
        </p:spPr>
        <p:style>
          <a:lnRef idx="2">
            <a:schemeClr val="dk1"/>
          </a:lnRef>
          <a:fillRef idx="0">
            <a:schemeClr val="dk1"/>
          </a:fillRef>
          <a:effectRef idx="1">
            <a:schemeClr val="dk1"/>
          </a:effectRef>
          <a:fontRef idx="minor">
            <a:schemeClr val="tx1"/>
          </a:fontRef>
        </p:style>
      </p:cxnSp>
      <p:cxnSp>
        <p:nvCxnSpPr>
          <p:cNvPr id="274" name="Straight Connector 273">
            <a:extLst>
              <a:ext uri="{FF2B5EF4-FFF2-40B4-BE49-F238E27FC236}">
                <a16:creationId xmlns:a16="http://schemas.microsoft.com/office/drawing/2014/main" id="{676E432C-38CE-4A58-95B0-7ABD53C2409C}"/>
              </a:ext>
            </a:extLst>
          </p:cNvPr>
          <p:cNvCxnSpPr/>
          <p:nvPr/>
        </p:nvCxnSpPr>
        <p:spPr>
          <a:xfrm>
            <a:off x="6276000" y="3969000"/>
            <a:ext cx="360000" cy="0"/>
          </a:xfrm>
          <a:prstGeom prst="line">
            <a:avLst/>
          </a:prstGeom>
          <a:ln/>
        </p:spPr>
        <p:style>
          <a:lnRef idx="2">
            <a:schemeClr val="dk1"/>
          </a:lnRef>
          <a:fillRef idx="0">
            <a:schemeClr val="dk1"/>
          </a:fillRef>
          <a:effectRef idx="1">
            <a:schemeClr val="dk1"/>
          </a:effectRef>
          <a:fontRef idx="minor">
            <a:schemeClr val="tx1"/>
          </a:fontRef>
        </p:style>
      </p:cxnSp>
      <p:sp>
        <p:nvSpPr>
          <p:cNvPr id="275" name="TextBox 274">
            <a:extLst>
              <a:ext uri="{FF2B5EF4-FFF2-40B4-BE49-F238E27FC236}">
                <a16:creationId xmlns:a16="http://schemas.microsoft.com/office/drawing/2014/main" id="{C00E3BED-DE7E-4E45-A804-5236160E23B1}"/>
              </a:ext>
            </a:extLst>
          </p:cNvPr>
          <p:cNvSpPr txBox="1"/>
          <p:nvPr/>
        </p:nvSpPr>
        <p:spPr>
          <a:xfrm>
            <a:off x="6276000" y="3609000"/>
            <a:ext cx="360000" cy="369332"/>
          </a:xfrm>
          <a:prstGeom prst="rect">
            <a:avLst/>
          </a:prstGeom>
          <a:noFill/>
        </p:spPr>
        <p:txBody>
          <a:bodyPr wrap="square" rtlCol="0">
            <a:spAutoFit/>
          </a:bodyPr>
          <a:lstStyle/>
          <a:p>
            <a:pPr algn="ctr"/>
            <a:r>
              <a:rPr lang="en-GB" dirty="0"/>
              <a:t>R</a:t>
            </a:r>
          </a:p>
        </p:txBody>
      </p:sp>
      <p:sp>
        <p:nvSpPr>
          <p:cNvPr id="276" name="TextBox 275">
            <a:extLst>
              <a:ext uri="{FF2B5EF4-FFF2-40B4-BE49-F238E27FC236}">
                <a16:creationId xmlns:a16="http://schemas.microsoft.com/office/drawing/2014/main" id="{4E20F93D-4990-4B33-828F-A21E36D0F492}"/>
              </a:ext>
            </a:extLst>
          </p:cNvPr>
          <p:cNvSpPr txBox="1"/>
          <p:nvPr/>
        </p:nvSpPr>
        <p:spPr>
          <a:xfrm>
            <a:off x="6276000" y="3969000"/>
            <a:ext cx="360000" cy="369332"/>
          </a:xfrm>
          <a:prstGeom prst="rect">
            <a:avLst/>
          </a:prstGeom>
          <a:noFill/>
        </p:spPr>
        <p:txBody>
          <a:bodyPr wrap="square" rtlCol="0">
            <a:spAutoFit/>
          </a:bodyPr>
          <a:lstStyle/>
          <a:p>
            <a:pPr algn="ctr"/>
            <a:r>
              <a:rPr lang="en-GB" dirty="0"/>
              <a:t>I</a:t>
            </a:r>
          </a:p>
        </p:txBody>
      </p:sp>
      <p:sp>
        <p:nvSpPr>
          <p:cNvPr id="277" name="TextBox 276">
            <a:extLst>
              <a:ext uri="{FF2B5EF4-FFF2-40B4-BE49-F238E27FC236}">
                <a16:creationId xmlns:a16="http://schemas.microsoft.com/office/drawing/2014/main" id="{6B0D9D1E-B866-447D-B0E5-1AEEEDE9B801}"/>
              </a:ext>
            </a:extLst>
          </p:cNvPr>
          <p:cNvSpPr txBox="1"/>
          <p:nvPr/>
        </p:nvSpPr>
        <p:spPr>
          <a:xfrm>
            <a:off x="6276000" y="4329000"/>
            <a:ext cx="360000" cy="369332"/>
          </a:xfrm>
          <a:prstGeom prst="rect">
            <a:avLst/>
          </a:prstGeom>
          <a:noFill/>
        </p:spPr>
        <p:txBody>
          <a:bodyPr wrap="square" rtlCol="0">
            <a:spAutoFit/>
          </a:bodyPr>
          <a:lstStyle/>
          <a:p>
            <a:pPr algn="ctr"/>
            <a:r>
              <a:rPr lang="en-GB" dirty="0"/>
              <a:t>E</a:t>
            </a:r>
          </a:p>
        </p:txBody>
      </p:sp>
      <p:sp>
        <p:nvSpPr>
          <p:cNvPr id="280" name="TextBox 279">
            <a:extLst>
              <a:ext uri="{FF2B5EF4-FFF2-40B4-BE49-F238E27FC236}">
                <a16:creationId xmlns:a16="http://schemas.microsoft.com/office/drawing/2014/main" id="{C1B8CE68-B03A-43AD-B863-5047F7A21B23}"/>
              </a:ext>
            </a:extLst>
          </p:cNvPr>
          <p:cNvSpPr txBox="1"/>
          <p:nvPr/>
        </p:nvSpPr>
        <p:spPr>
          <a:xfrm>
            <a:off x="6276000" y="4689000"/>
            <a:ext cx="360000" cy="369332"/>
          </a:xfrm>
          <a:prstGeom prst="rect">
            <a:avLst/>
          </a:prstGeom>
          <a:noFill/>
        </p:spPr>
        <p:txBody>
          <a:bodyPr wrap="square" rtlCol="0">
            <a:spAutoFit/>
          </a:bodyPr>
          <a:lstStyle/>
          <a:p>
            <a:pPr algn="ctr"/>
            <a:r>
              <a:rPr lang="en-GB" dirty="0"/>
              <a:t>U</a:t>
            </a:r>
          </a:p>
        </p:txBody>
      </p:sp>
      <p:sp>
        <p:nvSpPr>
          <p:cNvPr id="281" name="TextBox 280">
            <a:extLst>
              <a:ext uri="{FF2B5EF4-FFF2-40B4-BE49-F238E27FC236}">
                <a16:creationId xmlns:a16="http://schemas.microsoft.com/office/drawing/2014/main" id="{033BBAAF-1429-49EE-98AE-EB36FEB93CBF}"/>
              </a:ext>
            </a:extLst>
          </p:cNvPr>
          <p:cNvSpPr txBox="1"/>
          <p:nvPr/>
        </p:nvSpPr>
        <p:spPr>
          <a:xfrm>
            <a:off x="6276000" y="5049000"/>
            <a:ext cx="360000" cy="369332"/>
          </a:xfrm>
          <a:prstGeom prst="rect">
            <a:avLst/>
          </a:prstGeom>
          <a:noFill/>
        </p:spPr>
        <p:txBody>
          <a:bodyPr wrap="square" rtlCol="0">
            <a:spAutoFit/>
          </a:bodyPr>
          <a:lstStyle/>
          <a:p>
            <a:pPr algn="ctr"/>
            <a:r>
              <a:rPr lang="en-GB" dirty="0"/>
              <a:t>X</a:t>
            </a:r>
          </a:p>
        </p:txBody>
      </p:sp>
      <p:sp>
        <p:nvSpPr>
          <p:cNvPr id="282" name="TextBox 281">
            <a:extLst>
              <a:ext uri="{FF2B5EF4-FFF2-40B4-BE49-F238E27FC236}">
                <a16:creationId xmlns:a16="http://schemas.microsoft.com/office/drawing/2014/main" id="{A1025312-AEFE-4C26-A2E7-2DC27B4C327C}"/>
              </a:ext>
            </a:extLst>
          </p:cNvPr>
          <p:cNvSpPr txBox="1"/>
          <p:nvPr/>
        </p:nvSpPr>
        <p:spPr>
          <a:xfrm>
            <a:off x="5962182" y="4319764"/>
            <a:ext cx="360000" cy="369332"/>
          </a:xfrm>
          <a:prstGeom prst="rect">
            <a:avLst/>
          </a:prstGeom>
          <a:noFill/>
        </p:spPr>
        <p:txBody>
          <a:bodyPr wrap="square" rtlCol="0">
            <a:spAutoFit/>
          </a:bodyPr>
          <a:lstStyle/>
          <a:p>
            <a:pPr algn="ctr"/>
            <a:r>
              <a:rPr lang="en-GB" dirty="0"/>
              <a:t>P</a:t>
            </a:r>
          </a:p>
        </p:txBody>
      </p:sp>
      <p:sp>
        <p:nvSpPr>
          <p:cNvPr id="283" name="TextBox 282">
            <a:extLst>
              <a:ext uri="{FF2B5EF4-FFF2-40B4-BE49-F238E27FC236}">
                <a16:creationId xmlns:a16="http://schemas.microsoft.com/office/drawing/2014/main" id="{C71E66D2-21CF-405E-BFB3-4296EFDAC549}"/>
              </a:ext>
            </a:extLst>
          </p:cNvPr>
          <p:cNvSpPr txBox="1"/>
          <p:nvPr/>
        </p:nvSpPr>
        <p:spPr>
          <a:xfrm>
            <a:off x="6636000" y="4329000"/>
            <a:ext cx="360000" cy="369332"/>
          </a:xfrm>
          <a:prstGeom prst="rect">
            <a:avLst/>
          </a:prstGeom>
          <a:noFill/>
        </p:spPr>
        <p:txBody>
          <a:bodyPr wrap="square" rtlCol="0">
            <a:spAutoFit/>
          </a:bodyPr>
          <a:lstStyle/>
          <a:p>
            <a:pPr algn="ctr"/>
            <a:r>
              <a:rPr lang="en-GB" dirty="0"/>
              <a:t>T</a:t>
            </a:r>
          </a:p>
        </p:txBody>
      </p:sp>
      <p:sp>
        <p:nvSpPr>
          <p:cNvPr id="284" name="TextBox 283">
            <a:extLst>
              <a:ext uri="{FF2B5EF4-FFF2-40B4-BE49-F238E27FC236}">
                <a16:creationId xmlns:a16="http://schemas.microsoft.com/office/drawing/2014/main" id="{71505939-CA52-4A81-8CEB-BF4527664563}"/>
              </a:ext>
            </a:extLst>
          </p:cNvPr>
          <p:cNvSpPr txBox="1"/>
          <p:nvPr/>
        </p:nvSpPr>
        <p:spPr>
          <a:xfrm>
            <a:off x="6996000" y="4329000"/>
            <a:ext cx="360000" cy="369332"/>
          </a:xfrm>
          <a:prstGeom prst="rect">
            <a:avLst/>
          </a:prstGeom>
          <a:noFill/>
        </p:spPr>
        <p:txBody>
          <a:bodyPr wrap="square" rtlCol="0">
            <a:spAutoFit/>
          </a:bodyPr>
          <a:lstStyle/>
          <a:p>
            <a:pPr algn="ctr"/>
            <a:r>
              <a:rPr lang="en-GB" dirty="0"/>
              <a:t>I</a:t>
            </a:r>
          </a:p>
        </p:txBody>
      </p:sp>
      <p:sp>
        <p:nvSpPr>
          <p:cNvPr id="285" name="TextBox 284">
            <a:extLst>
              <a:ext uri="{FF2B5EF4-FFF2-40B4-BE49-F238E27FC236}">
                <a16:creationId xmlns:a16="http://schemas.microsoft.com/office/drawing/2014/main" id="{C4BADCEA-C421-4B82-B6F3-92E6A3C20F09}"/>
              </a:ext>
            </a:extLst>
          </p:cNvPr>
          <p:cNvSpPr txBox="1"/>
          <p:nvPr/>
        </p:nvSpPr>
        <p:spPr>
          <a:xfrm>
            <a:off x="7356000" y="4329000"/>
            <a:ext cx="360000" cy="369332"/>
          </a:xfrm>
          <a:prstGeom prst="rect">
            <a:avLst/>
          </a:prstGeom>
          <a:noFill/>
        </p:spPr>
        <p:txBody>
          <a:bodyPr wrap="square" rtlCol="0">
            <a:spAutoFit/>
          </a:bodyPr>
          <a:lstStyle/>
          <a:p>
            <a:pPr algn="ctr"/>
            <a:r>
              <a:rPr lang="en-GB" dirty="0"/>
              <a:t>T</a:t>
            </a:r>
          </a:p>
        </p:txBody>
      </p:sp>
      <p:sp>
        <p:nvSpPr>
          <p:cNvPr id="286" name="TextBox 285">
            <a:extLst>
              <a:ext uri="{FF2B5EF4-FFF2-40B4-BE49-F238E27FC236}">
                <a16:creationId xmlns:a16="http://schemas.microsoft.com/office/drawing/2014/main" id="{4F989C2C-6E13-4861-B944-20C19B826AE1}"/>
              </a:ext>
            </a:extLst>
          </p:cNvPr>
          <p:cNvSpPr txBox="1"/>
          <p:nvPr/>
        </p:nvSpPr>
        <p:spPr>
          <a:xfrm>
            <a:off x="7716000" y="4329000"/>
            <a:ext cx="360000" cy="369332"/>
          </a:xfrm>
          <a:prstGeom prst="rect">
            <a:avLst/>
          </a:prstGeom>
          <a:noFill/>
        </p:spPr>
        <p:txBody>
          <a:bodyPr wrap="square" rtlCol="0">
            <a:spAutoFit/>
          </a:bodyPr>
          <a:lstStyle/>
          <a:p>
            <a:pPr algn="ctr"/>
            <a:r>
              <a:rPr lang="en-GB" dirty="0"/>
              <a:t>E</a:t>
            </a:r>
          </a:p>
        </p:txBody>
      </p:sp>
      <p:sp>
        <p:nvSpPr>
          <p:cNvPr id="287" name="TextBox 286">
            <a:extLst>
              <a:ext uri="{FF2B5EF4-FFF2-40B4-BE49-F238E27FC236}">
                <a16:creationId xmlns:a16="http://schemas.microsoft.com/office/drawing/2014/main" id="{E3C4B595-D5FC-4366-871C-16E40869B563}"/>
              </a:ext>
            </a:extLst>
          </p:cNvPr>
          <p:cNvSpPr txBox="1"/>
          <p:nvPr/>
        </p:nvSpPr>
        <p:spPr>
          <a:xfrm>
            <a:off x="6636000" y="2889000"/>
            <a:ext cx="360000" cy="369332"/>
          </a:xfrm>
          <a:prstGeom prst="rect">
            <a:avLst/>
          </a:prstGeom>
          <a:noFill/>
        </p:spPr>
        <p:txBody>
          <a:bodyPr wrap="square" rtlCol="0">
            <a:spAutoFit/>
          </a:bodyPr>
          <a:lstStyle/>
          <a:p>
            <a:pPr algn="ctr"/>
            <a:r>
              <a:rPr lang="en-GB" dirty="0"/>
              <a:t>H</a:t>
            </a:r>
          </a:p>
        </p:txBody>
      </p:sp>
      <p:sp>
        <p:nvSpPr>
          <p:cNvPr id="288" name="TextBox 287">
            <a:extLst>
              <a:ext uri="{FF2B5EF4-FFF2-40B4-BE49-F238E27FC236}">
                <a16:creationId xmlns:a16="http://schemas.microsoft.com/office/drawing/2014/main" id="{DFAD40F9-1B87-419C-B9FB-364E46AC6823}"/>
              </a:ext>
            </a:extLst>
          </p:cNvPr>
          <p:cNvSpPr txBox="1"/>
          <p:nvPr/>
        </p:nvSpPr>
        <p:spPr>
          <a:xfrm>
            <a:off x="6996000" y="2889000"/>
            <a:ext cx="360000" cy="369332"/>
          </a:xfrm>
          <a:prstGeom prst="rect">
            <a:avLst/>
          </a:prstGeom>
          <a:noFill/>
        </p:spPr>
        <p:txBody>
          <a:bodyPr wrap="square" rtlCol="0">
            <a:spAutoFit/>
          </a:bodyPr>
          <a:lstStyle/>
          <a:p>
            <a:pPr algn="ctr"/>
            <a:r>
              <a:rPr lang="en-GB" dirty="0"/>
              <a:t>E</a:t>
            </a:r>
          </a:p>
        </p:txBody>
      </p:sp>
      <p:sp>
        <p:nvSpPr>
          <p:cNvPr id="289" name="TextBox 288">
            <a:extLst>
              <a:ext uri="{FF2B5EF4-FFF2-40B4-BE49-F238E27FC236}">
                <a16:creationId xmlns:a16="http://schemas.microsoft.com/office/drawing/2014/main" id="{1FC69282-76D8-42D4-A71F-09EB17070D86}"/>
              </a:ext>
            </a:extLst>
          </p:cNvPr>
          <p:cNvSpPr txBox="1"/>
          <p:nvPr/>
        </p:nvSpPr>
        <p:spPr>
          <a:xfrm>
            <a:off x="7356000" y="2889000"/>
            <a:ext cx="360000" cy="369332"/>
          </a:xfrm>
          <a:prstGeom prst="rect">
            <a:avLst/>
          </a:prstGeom>
          <a:noFill/>
        </p:spPr>
        <p:txBody>
          <a:bodyPr wrap="square" rtlCol="0">
            <a:spAutoFit/>
          </a:bodyPr>
          <a:lstStyle/>
          <a:p>
            <a:pPr algn="ctr"/>
            <a:r>
              <a:rPr lang="en-GB" dirty="0"/>
              <a:t>E</a:t>
            </a:r>
          </a:p>
        </p:txBody>
      </p:sp>
      <p:sp>
        <p:nvSpPr>
          <p:cNvPr id="290" name="TextBox 289">
            <a:extLst>
              <a:ext uri="{FF2B5EF4-FFF2-40B4-BE49-F238E27FC236}">
                <a16:creationId xmlns:a16="http://schemas.microsoft.com/office/drawing/2014/main" id="{5F666627-375E-4E1E-8126-B600A20D8A36}"/>
              </a:ext>
            </a:extLst>
          </p:cNvPr>
          <p:cNvSpPr txBox="1"/>
          <p:nvPr/>
        </p:nvSpPr>
        <p:spPr>
          <a:xfrm>
            <a:off x="3396000" y="3249000"/>
            <a:ext cx="360000" cy="369332"/>
          </a:xfrm>
          <a:prstGeom prst="rect">
            <a:avLst/>
          </a:prstGeom>
          <a:noFill/>
        </p:spPr>
        <p:txBody>
          <a:bodyPr wrap="square" rtlCol="0">
            <a:spAutoFit/>
          </a:bodyPr>
          <a:lstStyle/>
          <a:p>
            <a:pPr algn="ctr"/>
            <a:r>
              <a:rPr lang="en-GB" dirty="0"/>
              <a:t>E</a:t>
            </a:r>
          </a:p>
        </p:txBody>
      </p:sp>
      <p:sp>
        <p:nvSpPr>
          <p:cNvPr id="291" name="TextBox 290">
            <a:extLst>
              <a:ext uri="{FF2B5EF4-FFF2-40B4-BE49-F238E27FC236}">
                <a16:creationId xmlns:a16="http://schemas.microsoft.com/office/drawing/2014/main" id="{8C4C70F6-FDFE-43E0-B48A-7D17244766C7}"/>
              </a:ext>
            </a:extLst>
          </p:cNvPr>
          <p:cNvSpPr txBox="1"/>
          <p:nvPr/>
        </p:nvSpPr>
        <p:spPr>
          <a:xfrm>
            <a:off x="3756000" y="3249000"/>
            <a:ext cx="360000" cy="369332"/>
          </a:xfrm>
          <a:prstGeom prst="rect">
            <a:avLst/>
          </a:prstGeom>
          <a:noFill/>
        </p:spPr>
        <p:txBody>
          <a:bodyPr wrap="square" rtlCol="0">
            <a:spAutoFit/>
          </a:bodyPr>
          <a:lstStyle/>
          <a:p>
            <a:pPr algn="ctr"/>
            <a:r>
              <a:rPr lang="en-GB" dirty="0"/>
              <a:t>S</a:t>
            </a:r>
          </a:p>
        </p:txBody>
      </p:sp>
      <p:sp>
        <p:nvSpPr>
          <p:cNvPr id="292" name="TextBox 291">
            <a:extLst>
              <a:ext uri="{FF2B5EF4-FFF2-40B4-BE49-F238E27FC236}">
                <a16:creationId xmlns:a16="http://schemas.microsoft.com/office/drawing/2014/main" id="{3E601906-2A68-45EF-98CD-6B0ADDA3A5F7}"/>
              </a:ext>
            </a:extLst>
          </p:cNvPr>
          <p:cNvSpPr txBox="1"/>
          <p:nvPr/>
        </p:nvSpPr>
        <p:spPr>
          <a:xfrm>
            <a:off x="4836000" y="2889000"/>
            <a:ext cx="360000" cy="369332"/>
          </a:xfrm>
          <a:prstGeom prst="rect">
            <a:avLst/>
          </a:prstGeom>
          <a:noFill/>
        </p:spPr>
        <p:txBody>
          <a:bodyPr wrap="square" rtlCol="0">
            <a:spAutoFit/>
          </a:bodyPr>
          <a:lstStyle/>
          <a:p>
            <a:pPr algn="ctr"/>
            <a:r>
              <a:rPr lang="en-GB" dirty="0"/>
              <a:t>B</a:t>
            </a:r>
          </a:p>
        </p:txBody>
      </p:sp>
      <p:sp>
        <p:nvSpPr>
          <p:cNvPr id="293" name="TextBox 292">
            <a:extLst>
              <a:ext uri="{FF2B5EF4-FFF2-40B4-BE49-F238E27FC236}">
                <a16:creationId xmlns:a16="http://schemas.microsoft.com/office/drawing/2014/main" id="{CB5D469D-C29B-430C-9D10-911F6EBB484D}"/>
              </a:ext>
            </a:extLst>
          </p:cNvPr>
          <p:cNvSpPr txBox="1"/>
          <p:nvPr/>
        </p:nvSpPr>
        <p:spPr>
          <a:xfrm>
            <a:off x="5196000" y="2889000"/>
            <a:ext cx="360000" cy="369332"/>
          </a:xfrm>
          <a:prstGeom prst="rect">
            <a:avLst/>
          </a:prstGeom>
          <a:noFill/>
        </p:spPr>
        <p:txBody>
          <a:bodyPr wrap="square" rtlCol="0">
            <a:spAutoFit/>
          </a:bodyPr>
          <a:lstStyle/>
          <a:p>
            <a:pPr algn="ctr"/>
            <a:r>
              <a:rPr lang="en-GB" dirty="0"/>
              <a:t>R</a:t>
            </a:r>
          </a:p>
        </p:txBody>
      </p:sp>
      <p:sp>
        <p:nvSpPr>
          <p:cNvPr id="294" name="TextBox 293">
            <a:extLst>
              <a:ext uri="{FF2B5EF4-FFF2-40B4-BE49-F238E27FC236}">
                <a16:creationId xmlns:a16="http://schemas.microsoft.com/office/drawing/2014/main" id="{C6D574CA-FC9F-419E-AD30-D342CA737181}"/>
              </a:ext>
            </a:extLst>
          </p:cNvPr>
          <p:cNvSpPr txBox="1"/>
          <p:nvPr/>
        </p:nvSpPr>
        <p:spPr>
          <a:xfrm>
            <a:off x="5196000" y="2529000"/>
            <a:ext cx="360000" cy="369332"/>
          </a:xfrm>
          <a:prstGeom prst="rect">
            <a:avLst/>
          </a:prstGeom>
          <a:noFill/>
        </p:spPr>
        <p:txBody>
          <a:bodyPr wrap="square" rtlCol="0">
            <a:spAutoFit/>
          </a:bodyPr>
          <a:lstStyle/>
          <a:p>
            <a:pPr algn="ctr"/>
            <a:r>
              <a:rPr lang="en-GB" dirty="0"/>
              <a:t>F</a:t>
            </a:r>
          </a:p>
        </p:txBody>
      </p:sp>
      <p:sp>
        <p:nvSpPr>
          <p:cNvPr id="295" name="TextBox 294">
            <a:extLst>
              <a:ext uri="{FF2B5EF4-FFF2-40B4-BE49-F238E27FC236}">
                <a16:creationId xmlns:a16="http://schemas.microsoft.com/office/drawing/2014/main" id="{6DB1E0E2-2E17-4A4E-9454-8791AC0C0B8D}"/>
              </a:ext>
            </a:extLst>
          </p:cNvPr>
          <p:cNvSpPr txBox="1"/>
          <p:nvPr/>
        </p:nvSpPr>
        <p:spPr>
          <a:xfrm>
            <a:off x="5196000" y="3249000"/>
            <a:ext cx="360000" cy="369332"/>
          </a:xfrm>
          <a:prstGeom prst="rect">
            <a:avLst/>
          </a:prstGeom>
          <a:noFill/>
        </p:spPr>
        <p:txBody>
          <a:bodyPr wrap="square" rtlCol="0">
            <a:spAutoFit/>
          </a:bodyPr>
          <a:lstStyle/>
          <a:p>
            <a:pPr algn="ctr"/>
            <a:r>
              <a:rPr lang="en-GB" dirty="0"/>
              <a:t>I</a:t>
            </a:r>
          </a:p>
        </p:txBody>
      </p:sp>
      <p:sp>
        <p:nvSpPr>
          <p:cNvPr id="296" name="TextBox 295">
            <a:extLst>
              <a:ext uri="{FF2B5EF4-FFF2-40B4-BE49-F238E27FC236}">
                <a16:creationId xmlns:a16="http://schemas.microsoft.com/office/drawing/2014/main" id="{9F825A7D-A922-4370-BF10-455E8807C92B}"/>
              </a:ext>
            </a:extLst>
          </p:cNvPr>
          <p:cNvSpPr txBox="1"/>
          <p:nvPr/>
        </p:nvSpPr>
        <p:spPr>
          <a:xfrm>
            <a:off x="5196000" y="3609000"/>
            <a:ext cx="360000" cy="369332"/>
          </a:xfrm>
          <a:prstGeom prst="rect">
            <a:avLst/>
          </a:prstGeom>
          <a:noFill/>
        </p:spPr>
        <p:txBody>
          <a:bodyPr wrap="square" rtlCol="0">
            <a:spAutoFit/>
          </a:bodyPr>
          <a:lstStyle/>
          <a:p>
            <a:pPr algn="ctr"/>
            <a:r>
              <a:rPr lang="en-GB" dirty="0"/>
              <a:t>S</a:t>
            </a:r>
          </a:p>
        </p:txBody>
      </p:sp>
      <p:sp>
        <p:nvSpPr>
          <p:cNvPr id="297" name="TextBox 296">
            <a:extLst>
              <a:ext uri="{FF2B5EF4-FFF2-40B4-BE49-F238E27FC236}">
                <a16:creationId xmlns:a16="http://schemas.microsoft.com/office/drawing/2014/main" id="{D1C5409D-42AC-4751-A54B-78378ADC405E}"/>
              </a:ext>
            </a:extLst>
          </p:cNvPr>
          <p:cNvSpPr txBox="1"/>
          <p:nvPr/>
        </p:nvSpPr>
        <p:spPr>
          <a:xfrm>
            <a:off x="5196000" y="3969000"/>
            <a:ext cx="360000" cy="369332"/>
          </a:xfrm>
          <a:prstGeom prst="rect">
            <a:avLst/>
          </a:prstGeom>
          <a:noFill/>
        </p:spPr>
        <p:txBody>
          <a:bodyPr wrap="square" rtlCol="0">
            <a:spAutoFit/>
          </a:bodyPr>
          <a:lstStyle/>
          <a:p>
            <a:pPr algn="ctr"/>
            <a:r>
              <a:rPr lang="en-GB" dirty="0"/>
              <a:t>E</a:t>
            </a:r>
          </a:p>
        </p:txBody>
      </p:sp>
      <p:sp>
        <p:nvSpPr>
          <p:cNvPr id="298" name="TextBox 297">
            <a:extLst>
              <a:ext uri="{FF2B5EF4-FFF2-40B4-BE49-F238E27FC236}">
                <a16:creationId xmlns:a16="http://schemas.microsoft.com/office/drawing/2014/main" id="{BC3146FF-1AE6-4350-8309-6090C186AF9B}"/>
              </a:ext>
            </a:extLst>
          </p:cNvPr>
          <p:cNvSpPr txBox="1"/>
          <p:nvPr/>
        </p:nvSpPr>
        <p:spPr>
          <a:xfrm>
            <a:off x="5196000" y="4329000"/>
            <a:ext cx="360000" cy="369332"/>
          </a:xfrm>
          <a:prstGeom prst="rect">
            <a:avLst/>
          </a:prstGeom>
          <a:noFill/>
        </p:spPr>
        <p:txBody>
          <a:bodyPr wrap="square" rtlCol="0">
            <a:spAutoFit/>
          </a:bodyPr>
          <a:lstStyle/>
          <a:p>
            <a:pPr algn="ctr"/>
            <a:r>
              <a:rPr lang="en-GB" dirty="0"/>
              <a:t>S</a:t>
            </a:r>
          </a:p>
        </p:txBody>
      </p:sp>
      <p:sp>
        <p:nvSpPr>
          <p:cNvPr id="299" name="TextBox 298">
            <a:extLst>
              <a:ext uri="{FF2B5EF4-FFF2-40B4-BE49-F238E27FC236}">
                <a16:creationId xmlns:a16="http://schemas.microsoft.com/office/drawing/2014/main" id="{97B97F13-A062-4400-9220-A3F231A763D6}"/>
              </a:ext>
            </a:extLst>
          </p:cNvPr>
          <p:cNvSpPr txBox="1"/>
          <p:nvPr/>
        </p:nvSpPr>
        <p:spPr>
          <a:xfrm>
            <a:off x="5556000" y="2889000"/>
            <a:ext cx="360000" cy="369332"/>
          </a:xfrm>
          <a:prstGeom prst="rect">
            <a:avLst/>
          </a:prstGeom>
          <a:noFill/>
        </p:spPr>
        <p:txBody>
          <a:bodyPr wrap="square" rtlCol="0">
            <a:spAutoFit/>
          </a:bodyPr>
          <a:lstStyle/>
          <a:p>
            <a:pPr algn="ctr"/>
            <a:r>
              <a:rPr lang="en-GB" dirty="0"/>
              <a:t>A</a:t>
            </a:r>
          </a:p>
        </p:txBody>
      </p:sp>
      <p:sp>
        <p:nvSpPr>
          <p:cNvPr id="300" name="TextBox 299">
            <a:extLst>
              <a:ext uri="{FF2B5EF4-FFF2-40B4-BE49-F238E27FC236}">
                <a16:creationId xmlns:a16="http://schemas.microsoft.com/office/drawing/2014/main" id="{D0B53420-15EF-48D1-8DBA-DA00591800DC}"/>
              </a:ext>
            </a:extLst>
          </p:cNvPr>
          <p:cNvSpPr txBox="1"/>
          <p:nvPr/>
        </p:nvSpPr>
        <p:spPr>
          <a:xfrm>
            <a:off x="5916000" y="2889000"/>
            <a:ext cx="360000" cy="369332"/>
          </a:xfrm>
          <a:prstGeom prst="rect">
            <a:avLst/>
          </a:prstGeom>
          <a:noFill/>
        </p:spPr>
        <p:txBody>
          <a:bodyPr wrap="square" rtlCol="0">
            <a:spAutoFit/>
          </a:bodyPr>
          <a:lstStyle/>
          <a:p>
            <a:pPr algn="ctr"/>
            <a:r>
              <a:rPr lang="en-GB" dirty="0"/>
              <a:t>N</a:t>
            </a:r>
          </a:p>
        </p:txBody>
      </p:sp>
      <p:sp>
        <p:nvSpPr>
          <p:cNvPr id="301" name="TextBox 300">
            <a:extLst>
              <a:ext uri="{FF2B5EF4-FFF2-40B4-BE49-F238E27FC236}">
                <a16:creationId xmlns:a16="http://schemas.microsoft.com/office/drawing/2014/main" id="{6589B6CE-940E-4C63-AF66-EC9530305B49}"/>
              </a:ext>
            </a:extLst>
          </p:cNvPr>
          <p:cNvSpPr txBox="1"/>
          <p:nvPr/>
        </p:nvSpPr>
        <p:spPr>
          <a:xfrm>
            <a:off x="6996000" y="1449000"/>
            <a:ext cx="360000" cy="369332"/>
          </a:xfrm>
          <a:prstGeom prst="rect">
            <a:avLst/>
          </a:prstGeom>
          <a:noFill/>
        </p:spPr>
        <p:txBody>
          <a:bodyPr wrap="square" rtlCol="0">
            <a:spAutoFit/>
          </a:bodyPr>
          <a:lstStyle/>
          <a:p>
            <a:pPr algn="ctr"/>
            <a:r>
              <a:rPr lang="en-GB" dirty="0"/>
              <a:t>D</a:t>
            </a:r>
          </a:p>
        </p:txBody>
      </p:sp>
      <p:sp>
        <p:nvSpPr>
          <p:cNvPr id="302" name="TextBox 301">
            <a:extLst>
              <a:ext uri="{FF2B5EF4-FFF2-40B4-BE49-F238E27FC236}">
                <a16:creationId xmlns:a16="http://schemas.microsoft.com/office/drawing/2014/main" id="{03B5CF8B-D8B8-4B8D-B164-41E91700E887}"/>
              </a:ext>
            </a:extLst>
          </p:cNvPr>
          <p:cNvSpPr txBox="1"/>
          <p:nvPr/>
        </p:nvSpPr>
        <p:spPr>
          <a:xfrm>
            <a:off x="6996000" y="1809000"/>
            <a:ext cx="360000" cy="369332"/>
          </a:xfrm>
          <a:prstGeom prst="rect">
            <a:avLst/>
          </a:prstGeom>
          <a:noFill/>
        </p:spPr>
        <p:txBody>
          <a:bodyPr wrap="square" rtlCol="0">
            <a:spAutoFit/>
          </a:bodyPr>
          <a:lstStyle/>
          <a:p>
            <a:pPr algn="ctr"/>
            <a:r>
              <a:rPr lang="en-GB" dirty="0"/>
              <a:t>R</a:t>
            </a:r>
          </a:p>
        </p:txBody>
      </p:sp>
      <p:sp>
        <p:nvSpPr>
          <p:cNvPr id="303" name="TextBox 302">
            <a:extLst>
              <a:ext uri="{FF2B5EF4-FFF2-40B4-BE49-F238E27FC236}">
                <a16:creationId xmlns:a16="http://schemas.microsoft.com/office/drawing/2014/main" id="{A301AD23-62AE-4033-96AF-A11E8D4B35B1}"/>
              </a:ext>
            </a:extLst>
          </p:cNvPr>
          <p:cNvSpPr txBox="1"/>
          <p:nvPr/>
        </p:nvSpPr>
        <p:spPr>
          <a:xfrm>
            <a:off x="6996000" y="2529000"/>
            <a:ext cx="360000" cy="369332"/>
          </a:xfrm>
          <a:prstGeom prst="rect">
            <a:avLst/>
          </a:prstGeom>
          <a:noFill/>
        </p:spPr>
        <p:txBody>
          <a:bodyPr wrap="square" rtlCol="0">
            <a:spAutoFit/>
          </a:bodyPr>
          <a:lstStyle/>
          <a:p>
            <a:pPr algn="ctr"/>
            <a:r>
              <a:rPr lang="en-GB" dirty="0"/>
              <a:t>L</a:t>
            </a:r>
          </a:p>
        </p:txBody>
      </p:sp>
      <p:sp>
        <p:nvSpPr>
          <p:cNvPr id="304" name="TextBox 303">
            <a:extLst>
              <a:ext uri="{FF2B5EF4-FFF2-40B4-BE49-F238E27FC236}">
                <a16:creationId xmlns:a16="http://schemas.microsoft.com/office/drawing/2014/main" id="{8DE5EBD1-04A3-4DD1-BFA9-CF989EDFFEEA}"/>
              </a:ext>
            </a:extLst>
          </p:cNvPr>
          <p:cNvSpPr txBox="1"/>
          <p:nvPr/>
        </p:nvSpPr>
        <p:spPr>
          <a:xfrm>
            <a:off x="6996000" y="2169000"/>
            <a:ext cx="360000" cy="369332"/>
          </a:xfrm>
          <a:prstGeom prst="rect">
            <a:avLst/>
          </a:prstGeom>
          <a:noFill/>
        </p:spPr>
        <p:txBody>
          <a:bodyPr wrap="square" rtlCol="0">
            <a:spAutoFit/>
          </a:bodyPr>
          <a:lstStyle/>
          <a:p>
            <a:pPr algn="ctr"/>
            <a:r>
              <a:rPr lang="en-GB" dirty="0"/>
              <a:t>O</a:t>
            </a:r>
          </a:p>
        </p:txBody>
      </p:sp>
      <p:sp>
        <p:nvSpPr>
          <p:cNvPr id="305" name="TextBox 304">
            <a:extLst>
              <a:ext uri="{FF2B5EF4-FFF2-40B4-BE49-F238E27FC236}">
                <a16:creationId xmlns:a16="http://schemas.microsoft.com/office/drawing/2014/main" id="{2BA045BF-35A1-475F-8629-58EC335793A6}"/>
              </a:ext>
            </a:extLst>
          </p:cNvPr>
          <p:cNvSpPr txBox="1"/>
          <p:nvPr/>
        </p:nvSpPr>
        <p:spPr>
          <a:xfrm>
            <a:off x="1236000" y="5049000"/>
            <a:ext cx="360000" cy="369332"/>
          </a:xfrm>
          <a:prstGeom prst="rect">
            <a:avLst/>
          </a:prstGeom>
          <a:noFill/>
        </p:spPr>
        <p:txBody>
          <a:bodyPr wrap="square" rtlCol="0">
            <a:spAutoFit/>
          </a:bodyPr>
          <a:lstStyle/>
          <a:p>
            <a:pPr algn="ctr"/>
            <a:r>
              <a:rPr lang="en-GB" dirty="0"/>
              <a:t>E</a:t>
            </a:r>
          </a:p>
        </p:txBody>
      </p:sp>
      <p:sp>
        <p:nvSpPr>
          <p:cNvPr id="306" name="TextBox 305">
            <a:extLst>
              <a:ext uri="{FF2B5EF4-FFF2-40B4-BE49-F238E27FC236}">
                <a16:creationId xmlns:a16="http://schemas.microsoft.com/office/drawing/2014/main" id="{11653C52-7CDE-4569-B7E3-F444C53ECCE6}"/>
              </a:ext>
            </a:extLst>
          </p:cNvPr>
          <p:cNvSpPr txBox="1"/>
          <p:nvPr/>
        </p:nvSpPr>
        <p:spPr>
          <a:xfrm>
            <a:off x="1596000" y="5049000"/>
            <a:ext cx="360000" cy="369332"/>
          </a:xfrm>
          <a:prstGeom prst="rect">
            <a:avLst/>
          </a:prstGeom>
          <a:noFill/>
        </p:spPr>
        <p:txBody>
          <a:bodyPr wrap="square" rtlCol="0">
            <a:spAutoFit/>
          </a:bodyPr>
          <a:lstStyle/>
          <a:p>
            <a:pPr algn="ctr"/>
            <a:r>
              <a:rPr lang="en-GB" dirty="0"/>
              <a:t>A</a:t>
            </a:r>
          </a:p>
        </p:txBody>
      </p:sp>
      <p:sp>
        <p:nvSpPr>
          <p:cNvPr id="308" name="TextBox 307">
            <a:extLst>
              <a:ext uri="{FF2B5EF4-FFF2-40B4-BE49-F238E27FC236}">
                <a16:creationId xmlns:a16="http://schemas.microsoft.com/office/drawing/2014/main" id="{BF15E6A5-4FFD-41D7-8F8E-3C5FAD640D6C}"/>
              </a:ext>
            </a:extLst>
          </p:cNvPr>
          <p:cNvSpPr txBox="1"/>
          <p:nvPr/>
        </p:nvSpPr>
        <p:spPr>
          <a:xfrm>
            <a:off x="876000" y="5049000"/>
            <a:ext cx="360000" cy="369332"/>
          </a:xfrm>
          <a:prstGeom prst="rect">
            <a:avLst/>
          </a:prstGeom>
          <a:noFill/>
        </p:spPr>
        <p:txBody>
          <a:bodyPr wrap="square" rtlCol="0">
            <a:spAutoFit/>
          </a:bodyPr>
          <a:lstStyle/>
          <a:p>
            <a:pPr algn="ctr"/>
            <a:r>
              <a:rPr lang="en-GB" dirty="0"/>
              <a:t>B</a:t>
            </a:r>
          </a:p>
        </p:txBody>
      </p:sp>
      <p:sp>
        <p:nvSpPr>
          <p:cNvPr id="309" name="TextBox 308">
            <a:extLst>
              <a:ext uri="{FF2B5EF4-FFF2-40B4-BE49-F238E27FC236}">
                <a16:creationId xmlns:a16="http://schemas.microsoft.com/office/drawing/2014/main" id="{7B09F9DA-99DE-4169-894F-140186E56ACD}"/>
              </a:ext>
            </a:extLst>
          </p:cNvPr>
          <p:cNvSpPr txBox="1"/>
          <p:nvPr/>
        </p:nvSpPr>
        <p:spPr>
          <a:xfrm>
            <a:off x="1956000" y="5049000"/>
            <a:ext cx="360000" cy="369332"/>
          </a:xfrm>
          <a:prstGeom prst="rect">
            <a:avLst/>
          </a:prstGeom>
          <a:noFill/>
        </p:spPr>
        <p:txBody>
          <a:bodyPr wrap="square" rtlCol="0">
            <a:spAutoFit/>
          </a:bodyPr>
          <a:lstStyle/>
          <a:p>
            <a:pPr algn="ctr"/>
            <a:r>
              <a:rPr lang="en-GB" dirty="0"/>
              <a:t>U</a:t>
            </a:r>
          </a:p>
        </p:txBody>
      </p:sp>
      <p:sp>
        <p:nvSpPr>
          <p:cNvPr id="310" name="TextBox 309">
            <a:extLst>
              <a:ext uri="{FF2B5EF4-FFF2-40B4-BE49-F238E27FC236}">
                <a16:creationId xmlns:a16="http://schemas.microsoft.com/office/drawing/2014/main" id="{8BE8F6BF-B879-42F6-A40E-0C6624F0F7D6}"/>
              </a:ext>
            </a:extLst>
          </p:cNvPr>
          <p:cNvSpPr txBox="1"/>
          <p:nvPr/>
        </p:nvSpPr>
        <p:spPr>
          <a:xfrm>
            <a:off x="156000" y="3969000"/>
            <a:ext cx="360000" cy="369332"/>
          </a:xfrm>
          <a:prstGeom prst="rect">
            <a:avLst/>
          </a:prstGeom>
          <a:noFill/>
        </p:spPr>
        <p:txBody>
          <a:bodyPr wrap="square" rtlCol="0">
            <a:spAutoFit/>
          </a:bodyPr>
          <a:lstStyle/>
          <a:p>
            <a:pPr algn="ctr"/>
            <a:r>
              <a:rPr lang="en-GB" dirty="0"/>
              <a:t>D</a:t>
            </a:r>
          </a:p>
        </p:txBody>
      </p:sp>
      <p:sp>
        <p:nvSpPr>
          <p:cNvPr id="311" name="TextBox 310">
            <a:extLst>
              <a:ext uri="{FF2B5EF4-FFF2-40B4-BE49-F238E27FC236}">
                <a16:creationId xmlns:a16="http://schemas.microsoft.com/office/drawing/2014/main" id="{62F0BD78-3791-48FD-A2A1-3664BCC551CB}"/>
              </a:ext>
            </a:extLst>
          </p:cNvPr>
          <p:cNvSpPr txBox="1"/>
          <p:nvPr/>
        </p:nvSpPr>
        <p:spPr>
          <a:xfrm>
            <a:off x="516000" y="3969000"/>
            <a:ext cx="360000" cy="369332"/>
          </a:xfrm>
          <a:prstGeom prst="rect">
            <a:avLst/>
          </a:prstGeom>
          <a:noFill/>
        </p:spPr>
        <p:txBody>
          <a:bodyPr wrap="square" rtlCol="0">
            <a:spAutoFit/>
          </a:bodyPr>
          <a:lstStyle/>
          <a:p>
            <a:pPr algn="ctr"/>
            <a:r>
              <a:rPr lang="en-GB" dirty="0"/>
              <a:t>E</a:t>
            </a:r>
          </a:p>
        </p:txBody>
      </p:sp>
      <p:sp>
        <p:nvSpPr>
          <p:cNvPr id="312" name="TextBox 311">
            <a:extLst>
              <a:ext uri="{FF2B5EF4-FFF2-40B4-BE49-F238E27FC236}">
                <a16:creationId xmlns:a16="http://schemas.microsoft.com/office/drawing/2014/main" id="{74B70F2C-327C-4E78-AB0C-98BBC44643F0}"/>
              </a:ext>
            </a:extLst>
          </p:cNvPr>
          <p:cNvSpPr txBox="1"/>
          <p:nvPr/>
        </p:nvSpPr>
        <p:spPr>
          <a:xfrm>
            <a:off x="3756000" y="2169000"/>
            <a:ext cx="360000" cy="369332"/>
          </a:xfrm>
          <a:prstGeom prst="rect">
            <a:avLst/>
          </a:prstGeom>
          <a:noFill/>
        </p:spPr>
        <p:txBody>
          <a:bodyPr wrap="square" rtlCol="0">
            <a:spAutoFit/>
          </a:bodyPr>
          <a:lstStyle/>
          <a:p>
            <a:pPr algn="ctr"/>
            <a:r>
              <a:rPr lang="en-GB" dirty="0"/>
              <a:t>E</a:t>
            </a:r>
          </a:p>
        </p:txBody>
      </p:sp>
      <p:sp>
        <p:nvSpPr>
          <p:cNvPr id="313" name="TextBox 312">
            <a:extLst>
              <a:ext uri="{FF2B5EF4-FFF2-40B4-BE49-F238E27FC236}">
                <a16:creationId xmlns:a16="http://schemas.microsoft.com/office/drawing/2014/main" id="{6D5B8160-58DC-4697-9CEE-87FB660D5AA7}"/>
              </a:ext>
            </a:extLst>
          </p:cNvPr>
          <p:cNvSpPr txBox="1"/>
          <p:nvPr/>
        </p:nvSpPr>
        <p:spPr>
          <a:xfrm>
            <a:off x="2676000" y="2169000"/>
            <a:ext cx="360000" cy="369332"/>
          </a:xfrm>
          <a:prstGeom prst="rect">
            <a:avLst/>
          </a:prstGeom>
          <a:noFill/>
        </p:spPr>
        <p:txBody>
          <a:bodyPr wrap="square" rtlCol="0">
            <a:spAutoFit/>
          </a:bodyPr>
          <a:lstStyle/>
          <a:p>
            <a:pPr algn="ctr"/>
            <a:r>
              <a:rPr lang="en-GB" dirty="0"/>
              <a:t>E</a:t>
            </a:r>
          </a:p>
        </p:txBody>
      </p:sp>
      <p:sp>
        <p:nvSpPr>
          <p:cNvPr id="314" name="TextBox 313">
            <a:extLst>
              <a:ext uri="{FF2B5EF4-FFF2-40B4-BE49-F238E27FC236}">
                <a16:creationId xmlns:a16="http://schemas.microsoft.com/office/drawing/2014/main" id="{9D2DD2E7-4BA1-4C38-8DD4-AC5B23D91309}"/>
              </a:ext>
            </a:extLst>
          </p:cNvPr>
          <p:cNvSpPr txBox="1"/>
          <p:nvPr/>
        </p:nvSpPr>
        <p:spPr>
          <a:xfrm>
            <a:off x="1236000" y="2169000"/>
            <a:ext cx="360000" cy="369332"/>
          </a:xfrm>
          <a:prstGeom prst="rect">
            <a:avLst/>
          </a:prstGeom>
          <a:noFill/>
        </p:spPr>
        <p:txBody>
          <a:bodyPr wrap="square" rtlCol="0">
            <a:spAutoFit/>
          </a:bodyPr>
          <a:lstStyle/>
          <a:p>
            <a:pPr algn="ctr"/>
            <a:r>
              <a:rPr lang="en-GB" dirty="0"/>
              <a:t>E</a:t>
            </a:r>
          </a:p>
        </p:txBody>
      </p:sp>
      <p:sp>
        <p:nvSpPr>
          <p:cNvPr id="315" name="TextBox 314">
            <a:extLst>
              <a:ext uri="{FF2B5EF4-FFF2-40B4-BE49-F238E27FC236}">
                <a16:creationId xmlns:a16="http://schemas.microsoft.com/office/drawing/2014/main" id="{736F3C01-70BA-45E5-B305-BB7661185E31}"/>
              </a:ext>
            </a:extLst>
          </p:cNvPr>
          <p:cNvSpPr txBox="1"/>
          <p:nvPr/>
        </p:nvSpPr>
        <p:spPr>
          <a:xfrm>
            <a:off x="1956000" y="2169000"/>
            <a:ext cx="360000" cy="369332"/>
          </a:xfrm>
          <a:prstGeom prst="rect">
            <a:avLst/>
          </a:prstGeom>
          <a:noFill/>
        </p:spPr>
        <p:txBody>
          <a:bodyPr wrap="square" rtlCol="0">
            <a:spAutoFit/>
          </a:bodyPr>
          <a:lstStyle/>
          <a:p>
            <a:pPr algn="ctr"/>
            <a:r>
              <a:rPr lang="en-GB" dirty="0"/>
              <a:t>E</a:t>
            </a:r>
          </a:p>
        </p:txBody>
      </p:sp>
      <p:sp>
        <p:nvSpPr>
          <p:cNvPr id="316" name="TextBox 315">
            <a:extLst>
              <a:ext uri="{FF2B5EF4-FFF2-40B4-BE49-F238E27FC236}">
                <a16:creationId xmlns:a16="http://schemas.microsoft.com/office/drawing/2014/main" id="{C840E6B0-0575-4706-84CC-54D4FA78DDAF}"/>
              </a:ext>
            </a:extLst>
          </p:cNvPr>
          <p:cNvSpPr txBox="1"/>
          <p:nvPr/>
        </p:nvSpPr>
        <p:spPr>
          <a:xfrm>
            <a:off x="1596000" y="2169000"/>
            <a:ext cx="360000" cy="369332"/>
          </a:xfrm>
          <a:prstGeom prst="rect">
            <a:avLst/>
          </a:prstGeom>
          <a:noFill/>
        </p:spPr>
        <p:txBody>
          <a:bodyPr wrap="square" rtlCol="0">
            <a:spAutoFit/>
          </a:bodyPr>
          <a:lstStyle/>
          <a:p>
            <a:pPr algn="ctr"/>
            <a:r>
              <a:rPr lang="en-GB" dirty="0"/>
              <a:t>N</a:t>
            </a:r>
          </a:p>
        </p:txBody>
      </p:sp>
      <p:sp>
        <p:nvSpPr>
          <p:cNvPr id="317" name="TextBox 316">
            <a:extLst>
              <a:ext uri="{FF2B5EF4-FFF2-40B4-BE49-F238E27FC236}">
                <a16:creationId xmlns:a16="http://schemas.microsoft.com/office/drawing/2014/main" id="{54B7BB81-30A8-423F-A347-5C12E9A70744}"/>
              </a:ext>
            </a:extLst>
          </p:cNvPr>
          <p:cNvSpPr txBox="1"/>
          <p:nvPr/>
        </p:nvSpPr>
        <p:spPr>
          <a:xfrm>
            <a:off x="876000" y="2169000"/>
            <a:ext cx="360000" cy="369332"/>
          </a:xfrm>
          <a:prstGeom prst="rect">
            <a:avLst/>
          </a:prstGeom>
          <a:noFill/>
        </p:spPr>
        <p:txBody>
          <a:bodyPr wrap="square" rtlCol="0">
            <a:spAutoFit/>
          </a:bodyPr>
          <a:lstStyle/>
          <a:p>
            <a:pPr algn="ctr"/>
            <a:r>
              <a:rPr lang="en-GB" dirty="0"/>
              <a:t>G</a:t>
            </a:r>
          </a:p>
        </p:txBody>
      </p:sp>
      <p:sp>
        <p:nvSpPr>
          <p:cNvPr id="318" name="TextBox 317">
            <a:extLst>
              <a:ext uri="{FF2B5EF4-FFF2-40B4-BE49-F238E27FC236}">
                <a16:creationId xmlns:a16="http://schemas.microsoft.com/office/drawing/2014/main" id="{D2357B69-1696-4686-94A0-80D80D03D47B}"/>
              </a:ext>
            </a:extLst>
          </p:cNvPr>
          <p:cNvSpPr txBox="1"/>
          <p:nvPr/>
        </p:nvSpPr>
        <p:spPr>
          <a:xfrm>
            <a:off x="2316000" y="2169000"/>
            <a:ext cx="360000" cy="369332"/>
          </a:xfrm>
          <a:prstGeom prst="rect">
            <a:avLst/>
          </a:prstGeom>
          <a:noFill/>
        </p:spPr>
        <p:txBody>
          <a:bodyPr wrap="square" rtlCol="0">
            <a:spAutoFit/>
          </a:bodyPr>
          <a:lstStyle/>
          <a:p>
            <a:pPr algn="ctr"/>
            <a:r>
              <a:rPr lang="en-GB" dirty="0"/>
              <a:t>R</a:t>
            </a:r>
          </a:p>
        </p:txBody>
      </p:sp>
      <p:sp>
        <p:nvSpPr>
          <p:cNvPr id="319" name="TextBox 318">
            <a:extLst>
              <a:ext uri="{FF2B5EF4-FFF2-40B4-BE49-F238E27FC236}">
                <a16:creationId xmlns:a16="http://schemas.microsoft.com/office/drawing/2014/main" id="{79F8EF54-B527-48E2-9DAF-25A23471F28D}"/>
              </a:ext>
            </a:extLst>
          </p:cNvPr>
          <p:cNvSpPr txBox="1"/>
          <p:nvPr/>
        </p:nvSpPr>
        <p:spPr>
          <a:xfrm>
            <a:off x="3036000" y="2169000"/>
            <a:ext cx="360000" cy="369332"/>
          </a:xfrm>
          <a:prstGeom prst="rect">
            <a:avLst/>
          </a:prstGeom>
          <a:noFill/>
        </p:spPr>
        <p:txBody>
          <a:bodyPr wrap="square" rtlCol="0">
            <a:spAutoFit/>
          </a:bodyPr>
          <a:lstStyle/>
          <a:p>
            <a:pPr algn="ctr"/>
            <a:r>
              <a:rPr lang="en-GB" dirty="0"/>
              <a:t>U</a:t>
            </a:r>
          </a:p>
        </p:txBody>
      </p:sp>
      <p:sp>
        <p:nvSpPr>
          <p:cNvPr id="320" name="TextBox 319">
            <a:extLst>
              <a:ext uri="{FF2B5EF4-FFF2-40B4-BE49-F238E27FC236}">
                <a16:creationId xmlns:a16="http://schemas.microsoft.com/office/drawing/2014/main" id="{8312D28F-3241-4134-83EA-D0B95FF11E7B}"/>
              </a:ext>
            </a:extLst>
          </p:cNvPr>
          <p:cNvSpPr txBox="1"/>
          <p:nvPr/>
        </p:nvSpPr>
        <p:spPr>
          <a:xfrm>
            <a:off x="3396000" y="2169000"/>
            <a:ext cx="360000" cy="369332"/>
          </a:xfrm>
          <a:prstGeom prst="rect">
            <a:avLst/>
          </a:prstGeom>
          <a:noFill/>
        </p:spPr>
        <p:txBody>
          <a:bodyPr wrap="square" rtlCol="0">
            <a:spAutoFit/>
          </a:bodyPr>
          <a:lstStyle/>
          <a:p>
            <a:pPr algn="ctr"/>
            <a:r>
              <a:rPr lang="en-GB" dirty="0"/>
              <a:t>S</a:t>
            </a:r>
          </a:p>
        </p:txBody>
      </p:sp>
      <p:sp>
        <p:nvSpPr>
          <p:cNvPr id="321" name="TextBox 320">
            <a:extLst>
              <a:ext uri="{FF2B5EF4-FFF2-40B4-BE49-F238E27FC236}">
                <a16:creationId xmlns:a16="http://schemas.microsoft.com/office/drawing/2014/main" id="{EDAB31A4-31E4-45C4-9EDA-6D248981E0FD}"/>
              </a:ext>
            </a:extLst>
          </p:cNvPr>
          <p:cNvSpPr txBox="1"/>
          <p:nvPr/>
        </p:nvSpPr>
        <p:spPr>
          <a:xfrm>
            <a:off x="3756000" y="369000"/>
            <a:ext cx="360000" cy="369332"/>
          </a:xfrm>
          <a:prstGeom prst="rect">
            <a:avLst/>
          </a:prstGeom>
          <a:noFill/>
        </p:spPr>
        <p:txBody>
          <a:bodyPr wrap="square" rtlCol="0">
            <a:spAutoFit/>
          </a:bodyPr>
          <a:lstStyle/>
          <a:p>
            <a:pPr algn="ctr"/>
            <a:r>
              <a:rPr lang="en-GB" dirty="0"/>
              <a:t>B</a:t>
            </a:r>
          </a:p>
        </p:txBody>
      </p:sp>
      <p:sp>
        <p:nvSpPr>
          <p:cNvPr id="322" name="TextBox 321">
            <a:extLst>
              <a:ext uri="{FF2B5EF4-FFF2-40B4-BE49-F238E27FC236}">
                <a16:creationId xmlns:a16="http://schemas.microsoft.com/office/drawing/2014/main" id="{F155762B-B08F-4340-AA20-95E2D3FEA8A8}"/>
              </a:ext>
            </a:extLst>
          </p:cNvPr>
          <p:cNvSpPr txBox="1"/>
          <p:nvPr/>
        </p:nvSpPr>
        <p:spPr>
          <a:xfrm>
            <a:off x="3756000" y="729000"/>
            <a:ext cx="360000" cy="369332"/>
          </a:xfrm>
          <a:prstGeom prst="rect">
            <a:avLst/>
          </a:prstGeom>
          <a:noFill/>
        </p:spPr>
        <p:txBody>
          <a:bodyPr wrap="square" rtlCol="0">
            <a:spAutoFit/>
          </a:bodyPr>
          <a:lstStyle/>
          <a:p>
            <a:pPr algn="ctr"/>
            <a:r>
              <a:rPr lang="en-GB" dirty="0"/>
              <a:t>L</a:t>
            </a:r>
          </a:p>
        </p:txBody>
      </p:sp>
      <p:sp>
        <p:nvSpPr>
          <p:cNvPr id="323" name="TextBox 322">
            <a:extLst>
              <a:ext uri="{FF2B5EF4-FFF2-40B4-BE49-F238E27FC236}">
                <a16:creationId xmlns:a16="http://schemas.microsoft.com/office/drawing/2014/main" id="{A79190F8-55EC-48CB-AB76-BA581CE9FEBA}"/>
              </a:ext>
            </a:extLst>
          </p:cNvPr>
          <p:cNvSpPr txBox="1"/>
          <p:nvPr/>
        </p:nvSpPr>
        <p:spPr>
          <a:xfrm>
            <a:off x="3756000" y="1089000"/>
            <a:ext cx="360000" cy="369332"/>
          </a:xfrm>
          <a:prstGeom prst="rect">
            <a:avLst/>
          </a:prstGeom>
          <a:noFill/>
        </p:spPr>
        <p:txBody>
          <a:bodyPr wrap="square" rtlCol="0">
            <a:spAutoFit/>
          </a:bodyPr>
          <a:lstStyle/>
          <a:p>
            <a:pPr algn="ctr"/>
            <a:r>
              <a:rPr lang="en-GB" dirty="0"/>
              <a:t>O</a:t>
            </a:r>
          </a:p>
        </p:txBody>
      </p:sp>
      <p:sp>
        <p:nvSpPr>
          <p:cNvPr id="324" name="TextBox 323">
            <a:extLst>
              <a:ext uri="{FF2B5EF4-FFF2-40B4-BE49-F238E27FC236}">
                <a16:creationId xmlns:a16="http://schemas.microsoft.com/office/drawing/2014/main" id="{EFC3F14E-1113-4F6D-9B8B-FC8045C1C597}"/>
              </a:ext>
            </a:extLst>
          </p:cNvPr>
          <p:cNvSpPr txBox="1"/>
          <p:nvPr/>
        </p:nvSpPr>
        <p:spPr>
          <a:xfrm>
            <a:off x="3756000" y="1449000"/>
            <a:ext cx="360000" cy="369332"/>
          </a:xfrm>
          <a:prstGeom prst="rect">
            <a:avLst/>
          </a:prstGeom>
          <a:noFill/>
        </p:spPr>
        <p:txBody>
          <a:bodyPr wrap="square" rtlCol="0">
            <a:spAutoFit/>
          </a:bodyPr>
          <a:lstStyle/>
          <a:p>
            <a:pPr algn="ctr"/>
            <a:r>
              <a:rPr lang="en-GB" dirty="0"/>
              <a:t>N</a:t>
            </a:r>
          </a:p>
        </p:txBody>
      </p:sp>
      <p:sp>
        <p:nvSpPr>
          <p:cNvPr id="325" name="TextBox 324">
            <a:extLst>
              <a:ext uri="{FF2B5EF4-FFF2-40B4-BE49-F238E27FC236}">
                <a16:creationId xmlns:a16="http://schemas.microsoft.com/office/drawing/2014/main" id="{84F1B21D-8DE4-4C2E-A7D1-B44E0AC45800}"/>
              </a:ext>
            </a:extLst>
          </p:cNvPr>
          <p:cNvSpPr txBox="1"/>
          <p:nvPr/>
        </p:nvSpPr>
        <p:spPr>
          <a:xfrm>
            <a:off x="3756000" y="1809000"/>
            <a:ext cx="360000" cy="369332"/>
          </a:xfrm>
          <a:prstGeom prst="rect">
            <a:avLst/>
          </a:prstGeom>
          <a:noFill/>
        </p:spPr>
        <p:txBody>
          <a:bodyPr wrap="square" rtlCol="0">
            <a:spAutoFit/>
          </a:bodyPr>
          <a:lstStyle/>
          <a:p>
            <a:pPr algn="ctr"/>
            <a:r>
              <a:rPr lang="en-GB" dirty="0"/>
              <a:t>D</a:t>
            </a:r>
          </a:p>
        </p:txBody>
      </p:sp>
      <p:sp>
        <p:nvSpPr>
          <p:cNvPr id="326" name="TextBox 325">
            <a:extLst>
              <a:ext uri="{FF2B5EF4-FFF2-40B4-BE49-F238E27FC236}">
                <a16:creationId xmlns:a16="http://schemas.microsoft.com/office/drawing/2014/main" id="{857EA850-F959-403F-8D67-ADB6771561C6}"/>
              </a:ext>
            </a:extLst>
          </p:cNvPr>
          <p:cNvSpPr txBox="1"/>
          <p:nvPr/>
        </p:nvSpPr>
        <p:spPr>
          <a:xfrm>
            <a:off x="3396000" y="1089000"/>
            <a:ext cx="360000" cy="369332"/>
          </a:xfrm>
          <a:prstGeom prst="rect">
            <a:avLst/>
          </a:prstGeom>
          <a:noFill/>
        </p:spPr>
        <p:txBody>
          <a:bodyPr wrap="square" rtlCol="0">
            <a:spAutoFit/>
          </a:bodyPr>
          <a:lstStyle/>
          <a:p>
            <a:pPr algn="ctr"/>
            <a:r>
              <a:rPr lang="en-GB" dirty="0"/>
              <a:t>L</a:t>
            </a:r>
          </a:p>
        </p:txBody>
      </p:sp>
      <p:sp>
        <p:nvSpPr>
          <p:cNvPr id="327" name="TextBox 326">
            <a:extLst>
              <a:ext uri="{FF2B5EF4-FFF2-40B4-BE49-F238E27FC236}">
                <a16:creationId xmlns:a16="http://schemas.microsoft.com/office/drawing/2014/main" id="{9AA17400-BD83-418D-86E8-0405080D7D0D}"/>
              </a:ext>
            </a:extLst>
          </p:cNvPr>
          <p:cNvSpPr txBox="1"/>
          <p:nvPr/>
        </p:nvSpPr>
        <p:spPr>
          <a:xfrm>
            <a:off x="4476000" y="1089000"/>
            <a:ext cx="360000" cy="369332"/>
          </a:xfrm>
          <a:prstGeom prst="rect">
            <a:avLst/>
          </a:prstGeom>
          <a:noFill/>
        </p:spPr>
        <p:txBody>
          <a:bodyPr wrap="square" rtlCol="0">
            <a:spAutoFit/>
          </a:bodyPr>
          <a:lstStyle/>
          <a:p>
            <a:pPr algn="ctr"/>
            <a:r>
              <a:rPr lang="en-GB" dirty="0"/>
              <a:t>G</a:t>
            </a:r>
          </a:p>
        </p:txBody>
      </p:sp>
      <p:sp>
        <p:nvSpPr>
          <p:cNvPr id="328" name="TextBox 327">
            <a:extLst>
              <a:ext uri="{FF2B5EF4-FFF2-40B4-BE49-F238E27FC236}">
                <a16:creationId xmlns:a16="http://schemas.microsoft.com/office/drawing/2014/main" id="{284B92FB-DC4B-4CC8-B832-425544059491}"/>
              </a:ext>
            </a:extLst>
          </p:cNvPr>
          <p:cNvSpPr txBox="1"/>
          <p:nvPr/>
        </p:nvSpPr>
        <p:spPr>
          <a:xfrm>
            <a:off x="4836000" y="1089000"/>
            <a:ext cx="360000" cy="369332"/>
          </a:xfrm>
          <a:prstGeom prst="rect">
            <a:avLst/>
          </a:prstGeom>
          <a:noFill/>
        </p:spPr>
        <p:txBody>
          <a:bodyPr wrap="square" rtlCol="0">
            <a:spAutoFit/>
          </a:bodyPr>
          <a:lstStyle/>
          <a:p>
            <a:pPr algn="ctr"/>
            <a:r>
              <a:rPr lang="en-GB" dirty="0"/>
              <a:t>S</a:t>
            </a:r>
          </a:p>
        </p:txBody>
      </p:sp>
      <p:sp>
        <p:nvSpPr>
          <p:cNvPr id="329" name="TextBox 328">
            <a:extLst>
              <a:ext uri="{FF2B5EF4-FFF2-40B4-BE49-F238E27FC236}">
                <a16:creationId xmlns:a16="http://schemas.microsoft.com/office/drawing/2014/main" id="{94909A88-0240-4148-86BD-24836537733A}"/>
              </a:ext>
            </a:extLst>
          </p:cNvPr>
          <p:cNvSpPr txBox="1"/>
          <p:nvPr/>
        </p:nvSpPr>
        <p:spPr>
          <a:xfrm>
            <a:off x="4116000" y="1089000"/>
            <a:ext cx="360000" cy="369332"/>
          </a:xfrm>
          <a:prstGeom prst="rect">
            <a:avLst/>
          </a:prstGeom>
          <a:noFill/>
        </p:spPr>
        <p:txBody>
          <a:bodyPr wrap="square" rtlCol="0">
            <a:spAutoFit/>
          </a:bodyPr>
          <a:lstStyle/>
          <a:p>
            <a:pPr algn="ctr"/>
            <a:r>
              <a:rPr lang="en-GB" dirty="0"/>
              <a:t>N</a:t>
            </a:r>
          </a:p>
        </p:txBody>
      </p:sp>
      <p:sp>
        <p:nvSpPr>
          <p:cNvPr id="330" name="TextBox 329">
            <a:extLst>
              <a:ext uri="{FF2B5EF4-FFF2-40B4-BE49-F238E27FC236}">
                <a16:creationId xmlns:a16="http://schemas.microsoft.com/office/drawing/2014/main" id="{D07CFF31-7C6C-47E1-B960-7A0B6E0635D8}"/>
              </a:ext>
            </a:extLst>
          </p:cNvPr>
          <p:cNvSpPr txBox="1"/>
          <p:nvPr/>
        </p:nvSpPr>
        <p:spPr>
          <a:xfrm>
            <a:off x="2676000" y="1809000"/>
            <a:ext cx="360000" cy="369332"/>
          </a:xfrm>
          <a:prstGeom prst="rect">
            <a:avLst/>
          </a:prstGeom>
          <a:noFill/>
        </p:spPr>
        <p:txBody>
          <a:bodyPr wrap="square" rtlCol="0">
            <a:spAutoFit/>
          </a:bodyPr>
          <a:lstStyle/>
          <a:p>
            <a:pPr algn="ctr"/>
            <a:r>
              <a:rPr lang="en-GB" dirty="0"/>
              <a:t>T</a:t>
            </a:r>
          </a:p>
        </p:txBody>
      </p:sp>
      <p:sp>
        <p:nvSpPr>
          <p:cNvPr id="331" name="TextBox 330">
            <a:extLst>
              <a:ext uri="{FF2B5EF4-FFF2-40B4-BE49-F238E27FC236}">
                <a16:creationId xmlns:a16="http://schemas.microsoft.com/office/drawing/2014/main" id="{913F51A2-F5DA-4417-AEDF-1F748A565C56}"/>
              </a:ext>
            </a:extLst>
          </p:cNvPr>
          <p:cNvSpPr txBox="1"/>
          <p:nvPr/>
        </p:nvSpPr>
        <p:spPr>
          <a:xfrm>
            <a:off x="2676000" y="1449000"/>
            <a:ext cx="360000" cy="369332"/>
          </a:xfrm>
          <a:prstGeom prst="rect">
            <a:avLst/>
          </a:prstGeom>
          <a:noFill/>
        </p:spPr>
        <p:txBody>
          <a:bodyPr wrap="square" rtlCol="0">
            <a:spAutoFit/>
          </a:bodyPr>
          <a:lstStyle/>
          <a:p>
            <a:pPr algn="ctr"/>
            <a:r>
              <a:rPr lang="en-GB" dirty="0"/>
              <a:t>N</a:t>
            </a:r>
          </a:p>
        </p:txBody>
      </p:sp>
      <p:sp>
        <p:nvSpPr>
          <p:cNvPr id="332" name="TextBox 331">
            <a:extLst>
              <a:ext uri="{FF2B5EF4-FFF2-40B4-BE49-F238E27FC236}">
                <a16:creationId xmlns:a16="http://schemas.microsoft.com/office/drawing/2014/main" id="{30783F76-8AC3-43C6-9968-BDCDC93BEB50}"/>
              </a:ext>
            </a:extLst>
          </p:cNvPr>
          <p:cNvSpPr txBox="1"/>
          <p:nvPr/>
        </p:nvSpPr>
        <p:spPr>
          <a:xfrm>
            <a:off x="2676000" y="1089000"/>
            <a:ext cx="360000" cy="369332"/>
          </a:xfrm>
          <a:prstGeom prst="rect">
            <a:avLst/>
          </a:prstGeom>
          <a:noFill/>
        </p:spPr>
        <p:txBody>
          <a:bodyPr wrap="square" rtlCol="0">
            <a:spAutoFit/>
          </a:bodyPr>
          <a:lstStyle/>
          <a:p>
            <a:pPr algn="ctr"/>
            <a:r>
              <a:rPr lang="en-GB" dirty="0"/>
              <a:t>I</a:t>
            </a:r>
          </a:p>
        </p:txBody>
      </p:sp>
      <p:sp>
        <p:nvSpPr>
          <p:cNvPr id="333" name="TextBox 332">
            <a:extLst>
              <a:ext uri="{FF2B5EF4-FFF2-40B4-BE49-F238E27FC236}">
                <a16:creationId xmlns:a16="http://schemas.microsoft.com/office/drawing/2014/main" id="{381EB7E8-781A-431F-83B4-E8886FEE2047}"/>
              </a:ext>
            </a:extLst>
          </p:cNvPr>
          <p:cNvSpPr txBox="1"/>
          <p:nvPr/>
        </p:nvSpPr>
        <p:spPr>
          <a:xfrm>
            <a:off x="1956000" y="3249000"/>
            <a:ext cx="360000" cy="369332"/>
          </a:xfrm>
          <a:prstGeom prst="rect">
            <a:avLst/>
          </a:prstGeom>
          <a:noFill/>
        </p:spPr>
        <p:txBody>
          <a:bodyPr wrap="square" rtlCol="0">
            <a:spAutoFit/>
          </a:bodyPr>
          <a:lstStyle/>
          <a:p>
            <a:pPr algn="ctr"/>
            <a:r>
              <a:rPr lang="en-GB" dirty="0"/>
              <a:t>R</a:t>
            </a:r>
          </a:p>
        </p:txBody>
      </p:sp>
      <p:sp>
        <p:nvSpPr>
          <p:cNvPr id="334" name="TextBox 333">
            <a:extLst>
              <a:ext uri="{FF2B5EF4-FFF2-40B4-BE49-F238E27FC236}">
                <a16:creationId xmlns:a16="http://schemas.microsoft.com/office/drawing/2014/main" id="{9F5B038D-83CF-4739-AA49-70A6EE20637A}"/>
              </a:ext>
            </a:extLst>
          </p:cNvPr>
          <p:cNvSpPr txBox="1"/>
          <p:nvPr/>
        </p:nvSpPr>
        <p:spPr>
          <a:xfrm>
            <a:off x="2316000" y="3249000"/>
            <a:ext cx="360000" cy="369332"/>
          </a:xfrm>
          <a:prstGeom prst="rect">
            <a:avLst/>
          </a:prstGeom>
          <a:noFill/>
        </p:spPr>
        <p:txBody>
          <a:bodyPr wrap="square" rtlCol="0">
            <a:spAutoFit/>
          </a:bodyPr>
          <a:lstStyle/>
          <a:p>
            <a:pPr algn="ctr"/>
            <a:r>
              <a:rPr lang="en-GB" dirty="0"/>
              <a:t>A</a:t>
            </a:r>
          </a:p>
        </p:txBody>
      </p:sp>
      <p:sp>
        <p:nvSpPr>
          <p:cNvPr id="335" name="TextBox 334">
            <a:extLst>
              <a:ext uri="{FF2B5EF4-FFF2-40B4-BE49-F238E27FC236}">
                <a16:creationId xmlns:a16="http://schemas.microsoft.com/office/drawing/2014/main" id="{646794FC-34DA-4C64-9652-8D91C850BB33}"/>
              </a:ext>
            </a:extLst>
          </p:cNvPr>
          <p:cNvSpPr txBox="1"/>
          <p:nvPr/>
        </p:nvSpPr>
        <p:spPr>
          <a:xfrm>
            <a:off x="3036000" y="3249000"/>
            <a:ext cx="360000" cy="369332"/>
          </a:xfrm>
          <a:prstGeom prst="rect">
            <a:avLst/>
          </a:prstGeom>
          <a:noFill/>
        </p:spPr>
        <p:txBody>
          <a:bodyPr wrap="square" rtlCol="0">
            <a:spAutoFit/>
          </a:bodyPr>
          <a:lstStyle/>
          <a:p>
            <a:pPr algn="ctr"/>
            <a:r>
              <a:rPr lang="en-GB" dirty="0"/>
              <a:t>D</a:t>
            </a:r>
          </a:p>
        </p:txBody>
      </p:sp>
      <p:sp>
        <p:nvSpPr>
          <p:cNvPr id="336" name="TextBox 335">
            <a:extLst>
              <a:ext uri="{FF2B5EF4-FFF2-40B4-BE49-F238E27FC236}">
                <a16:creationId xmlns:a16="http://schemas.microsoft.com/office/drawing/2014/main" id="{83CCC64E-0AA6-4328-A789-85452C3FA68B}"/>
              </a:ext>
            </a:extLst>
          </p:cNvPr>
          <p:cNvSpPr txBox="1"/>
          <p:nvPr/>
        </p:nvSpPr>
        <p:spPr>
          <a:xfrm>
            <a:off x="2676000" y="3249000"/>
            <a:ext cx="360000" cy="369332"/>
          </a:xfrm>
          <a:prstGeom prst="rect">
            <a:avLst/>
          </a:prstGeom>
          <a:noFill/>
        </p:spPr>
        <p:txBody>
          <a:bodyPr wrap="square" rtlCol="0">
            <a:spAutoFit/>
          </a:bodyPr>
          <a:lstStyle/>
          <a:p>
            <a:pPr algn="ctr"/>
            <a:r>
              <a:rPr lang="en-GB" dirty="0"/>
              <a:t>I</a:t>
            </a:r>
          </a:p>
        </p:txBody>
      </p:sp>
      <p:sp>
        <p:nvSpPr>
          <p:cNvPr id="337" name="TextBox 336">
            <a:extLst>
              <a:ext uri="{FF2B5EF4-FFF2-40B4-BE49-F238E27FC236}">
                <a16:creationId xmlns:a16="http://schemas.microsoft.com/office/drawing/2014/main" id="{93968DA5-1592-4498-ACF8-9E366841E193}"/>
              </a:ext>
            </a:extLst>
          </p:cNvPr>
          <p:cNvSpPr txBox="1"/>
          <p:nvPr/>
        </p:nvSpPr>
        <p:spPr>
          <a:xfrm>
            <a:off x="2676000" y="2529000"/>
            <a:ext cx="360000" cy="369332"/>
          </a:xfrm>
          <a:prstGeom prst="rect">
            <a:avLst/>
          </a:prstGeom>
          <a:noFill/>
        </p:spPr>
        <p:txBody>
          <a:bodyPr wrap="square" rtlCol="0">
            <a:spAutoFit/>
          </a:bodyPr>
          <a:lstStyle/>
          <a:p>
            <a:pPr algn="ctr"/>
            <a:r>
              <a:rPr lang="en-GB" dirty="0"/>
              <a:t>L</a:t>
            </a:r>
          </a:p>
        </p:txBody>
      </p:sp>
      <p:sp>
        <p:nvSpPr>
          <p:cNvPr id="338" name="TextBox 337">
            <a:extLst>
              <a:ext uri="{FF2B5EF4-FFF2-40B4-BE49-F238E27FC236}">
                <a16:creationId xmlns:a16="http://schemas.microsoft.com/office/drawing/2014/main" id="{21D69A77-3CB8-44EF-9D74-1AC8CA920DCF}"/>
              </a:ext>
            </a:extLst>
          </p:cNvPr>
          <p:cNvSpPr txBox="1"/>
          <p:nvPr/>
        </p:nvSpPr>
        <p:spPr>
          <a:xfrm>
            <a:off x="2676000" y="2889000"/>
            <a:ext cx="360000" cy="369332"/>
          </a:xfrm>
          <a:prstGeom prst="rect">
            <a:avLst/>
          </a:prstGeom>
          <a:noFill/>
        </p:spPr>
        <p:txBody>
          <a:bodyPr wrap="square" rtlCol="0">
            <a:spAutoFit/>
          </a:bodyPr>
          <a:lstStyle/>
          <a:p>
            <a:pPr algn="ctr"/>
            <a:r>
              <a:rPr lang="en-GB" dirty="0"/>
              <a:t>L</a:t>
            </a:r>
          </a:p>
        </p:txBody>
      </p:sp>
      <p:sp>
        <p:nvSpPr>
          <p:cNvPr id="339" name="TextBox 338">
            <a:extLst>
              <a:ext uri="{FF2B5EF4-FFF2-40B4-BE49-F238E27FC236}">
                <a16:creationId xmlns:a16="http://schemas.microsoft.com/office/drawing/2014/main" id="{0A69F18F-F669-4B3D-B75F-4CB755C0CFC7}"/>
              </a:ext>
            </a:extLst>
          </p:cNvPr>
          <p:cNvSpPr txBox="1"/>
          <p:nvPr/>
        </p:nvSpPr>
        <p:spPr>
          <a:xfrm>
            <a:off x="2676000" y="3609000"/>
            <a:ext cx="360000" cy="369332"/>
          </a:xfrm>
          <a:prstGeom prst="rect">
            <a:avLst/>
          </a:prstGeom>
          <a:noFill/>
        </p:spPr>
        <p:txBody>
          <a:bodyPr wrap="square" rtlCol="0">
            <a:spAutoFit/>
          </a:bodyPr>
          <a:lstStyle/>
          <a:p>
            <a:pPr algn="ctr"/>
            <a:r>
              <a:rPr lang="en-GB" dirty="0"/>
              <a:t>G</a:t>
            </a:r>
          </a:p>
        </p:txBody>
      </p:sp>
      <p:sp>
        <p:nvSpPr>
          <p:cNvPr id="340" name="TextBox 339">
            <a:extLst>
              <a:ext uri="{FF2B5EF4-FFF2-40B4-BE49-F238E27FC236}">
                <a16:creationId xmlns:a16="http://schemas.microsoft.com/office/drawing/2014/main" id="{28CEC56E-BB12-4274-8BBD-E73C1B51F15B}"/>
              </a:ext>
            </a:extLst>
          </p:cNvPr>
          <p:cNvSpPr txBox="1"/>
          <p:nvPr/>
        </p:nvSpPr>
        <p:spPr>
          <a:xfrm>
            <a:off x="2676000" y="3969000"/>
            <a:ext cx="360000" cy="369332"/>
          </a:xfrm>
          <a:prstGeom prst="rect">
            <a:avLst/>
          </a:prstGeom>
          <a:noFill/>
        </p:spPr>
        <p:txBody>
          <a:bodyPr wrap="square" rtlCol="0">
            <a:spAutoFit/>
          </a:bodyPr>
          <a:lstStyle/>
          <a:p>
            <a:pPr algn="ctr"/>
            <a:r>
              <a:rPr lang="en-GB" dirty="0"/>
              <a:t>E</a:t>
            </a:r>
          </a:p>
        </p:txBody>
      </p:sp>
      <p:sp>
        <p:nvSpPr>
          <p:cNvPr id="341" name="TextBox 340">
            <a:extLst>
              <a:ext uri="{FF2B5EF4-FFF2-40B4-BE49-F238E27FC236}">
                <a16:creationId xmlns:a16="http://schemas.microsoft.com/office/drawing/2014/main" id="{C50E8729-EF7D-4192-8810-4B7A85E6B344}"/>
              </a:ext>
            </a:extLst>
          </p:cNvPr>
          <p:cNvSpPr txBox="1"/>
          <p:nvPr/>
        </p:nvSpPr>
        <p:spPr>
          <a:xfrm>
            <a:off x="2676000" y="5049000"/>
            <a:ext cx="360000" cy="369332"/>
          </a:xfrm>
          <a:prstGeom prst="rect">
            <a:avLst/>
          </a:prstGeom>
          <a:noFill/>
        </p:spPr>
        <p:txBody>
          <a:bodyPr wrap="square" rtlCol="0">
            <a:spAutoFit/>
          </a:bodyPr>
          <a:lstStyle/>
          <a:p>
            <a:pPr algn="ctr"/>
            <a:r>
              <a:rPr lang="en-GB" dirty="0"/>
              <a:t>E</a:t>
            </a:r>
          </a:p>
        </p:txBody>
      </p:sp>
      <p:sp>
        <p:nvSpPr>
          <p:cNvPr id="342" name="TextBox 341">
            <a:extLst>
              <a:ext uri="{FF2B5EF4-FFF2-40B4-BE49-F238E27FC236}">
                <a16:creationId xmlns:a16="http://schemas.microsoft.com/office/drawing/2014/main" id="{607ED708-3FD4-4391-A0EB-77CF7100F57D}"/>
              </a:ext>
            </a:extLst>
          </p:cNvPr>
          <p:cNvSpPr txBox="1"/>
          <p:nvPr/>
        </p:nvSpPr>
        <p:spPr>
          <a:xfrm>
            <a:off x="2676000" y="4329000"/>
            <a:ext cx="360000" cy="369332"/>
          </a:xfrm>
          <a:prstGeom prst="rect">
            <a:avLst/>
          </a:prstGeom>
          <a:noFill/>
        </p:spPr>
        <p:txBody>
          <a:bodyPr wrap="square" rtlCol="0">
            <a:spAutoFit/>
          </a:bodyPr>
          <a:lstStyle/>
          <a:p>
            <a:pPr algn="ctr"/>
            <a:r>
              <a:rPr lang="en-GB" dirty="0"/>
              <a:t>N</a:t>
            </a:r>
          </a:p>
        </p:txBody>
      </p:sp>
      <p:sp>
        <p:nvSpPr>
          <p:cNvPr id="343" name="TextBox 342">
            <a:extLst>
              <a:ext uri="{FF2B5EF4-FFF2-40B4-BE49-F238E27FC236}">
                <a16:creationId xmlns:a16="http://schemas.microsoft.com/office/drawing/2014/main" id="{B1DE82AE-F432-4B5C-85E4-2D22F4992956}"/>
              </a:ext>
            </a:extLst>
          </p:cNvPr>
          <p:cNvSpPr txBox="1"/>
          <p:nvPr/>
        </p:nvSpPr>
        <p:spPr>
          <a:xfrm>
            <a:off x="2676000" y="4689000"/>
            <a:ext cx="360000" cy="369332"/>
          </a:xfrm>
          <a:prstGeom prst="rect">
            <a:avLst/>
          </a:prstGeom>
          <a:noFill/>
        </p:spPr>
        <p:txBody>
          <a:bodyPr wrap="square" rtlCol="0">
            <a:spAutoFit/>
          </a:bodyPr>
          <a:lstStyle/>
          <a:p>
            <a:pPr algn="ctr"/>
            <a:r>
              <a:rPr lang="en-GB" dirty="0"/>
              <a:t>T</a:t>
            </a:r>
          </a:p>
        </p:txBody>
      </p:sp>
      <p:sp>
        <p:nvSpPr>
          <p:cNvPr id="344" name="TextBox 343">
            <a:extLst>
              <a:ext uri="{FF2B5EF4-FFF2-40B4-BE49-F238E27FC236}">
                <a16:creationId xmlns:a16="http://schemas.microsoft.com/office/drawing/2014/main" id="{B49B751A-91C3-480F-9FC6-D33F7D5A4B99}"/>
              </a:ext>
            </a:extLst>
          </p:cNvPr>
          <p:cNvSpPr txBox="1"/>
          <p:nvPr/>
        </p:nvSpPr>
        <p:spPr>
          <a:xfrm>
            <a:off x="1236000" y="3969000"/>
            <a:ext cx="360000" cy="369332"/>
          </a:xfrm>
          <a:prstGeom prst="rect">
            <a:avLst/>
          </a:prstGeom>
          <a:noFill/>
        </p:spPr>
        <p:txBody>
          <a:bodyPr wrap="square" rtlCol="0">
            <a:spAutoFit/>
          </a:bodyPr>
          <a:lstStyle/>
          <a:p>
            <a:pPr algn="ctr"/>
            <a:r>
              <a:rPr lang="en-GB" dirty="0"/>
              <a:t>A</a:t>
            </a:r>
          </a:p>
        </p:txBody>
      </p:sp>
      <p:sp>
        <p:nvSpPr>
          <p:cNvPr id="345" name="TextBox 344">
            <a:extLst>
              <a:ext uri="{FF2B5EF4-FFF2-40B4-BE49-F238E27FC236}">
                <a16:creationId xmlns:a16="http://schemas.microsoft.com/office/drawing/2014/main" id="{346B1A26-1E5F-4387-AF56-64819FE7D90F}"/>
              </a:ext>
            </a:extLst>
          </p:cNvPr>
          <p:cNvSpPr txBox="1"/>
          <p:nvPr/>
        </p:nvSpPr>
        <p:spPr>
          <a:xfrm>
            <a:off x="876000" y="3969000"/>
            <a:ext cx="360000" cy="369332"/>
          </a:xfrm>
          <a:prstGeom prst="rect">
            <a:avLst/>
          </a:prstGeom>
          <a:noFill/>
        </p:spPr>
        <p:txBody>
          <a:bodyPr wrap="square" rtlCol="0">
            <a:spAutoFit/>
          </a:bodyPr>
          <a:lstStyle/>
          <a:p>
            <a:pPr algn="ctr"/>
            <a:r>
              <a:rPr lang="en-GB" dirty="0"/>
              <a:t>T</a:t>
            </a:r>
          </a:p>
        </p:txBody>
      </p:sp>
      <p:sp>
        <p:nvSpPr>
          <p:cNvPr id="346" name="TextBox 345">
            <a:extLst>
              <a:ext uri="{FF2B5EF4-FFF2-40B4-BE49-F238E27FC236}">
                <a16:creationId xmlns:a16="http://schemas.microsoft.com/office/drawing/2014/main" id="{C82F0CE1-DAB3-46C7-96D3-827680F8C24B}"/>
              </a:ext>
            </a:extLst>
          </p:cNvPr>
          <p:cNvSpPr txBox="1"/>
          <p:nvPr/>
        </p:nvSpPr>
        <p:spPr>
          <a:xfrm>
            <a:off x="4476000" y="3969000"/>
            <a:ext cx="360000" cy="369332"/>
          </a:xfrm>
          <a:prstGeom prst="rect">
            <a:avLst/>
          </a:prstGeom>
          <a:noFill/>
        </p:spPr>
        <p:txBody>
          <a:bodyPr wrap="square" rtlCol="0">
            <a:spAutoFit/>
          </a:bodyPr>
          <a:lstStyle/>
          <a:p>
            <a:pPr algn="ctr"/>
            <a:r>
              <a:rPr lang="en-GB" dirty="0"/>
              <a:t>N</a:t>
            </a:r>
          </a:p>
        </p:txBody>
      </p:sp>
      <p:sp>
        <p:nvSpPr>
          <p:cNvPr id="347" name="TextBox 346">
            <a:extLst>
              <a:ext uri="{FF2B5EF4-FFF2-40B4-BE49-F238E27FC236}">
                <a16:creationId xmlns:a16="http://schemas.microsoft.com/office/drawing/2014/main" id="{74A834BF-9BF6-44D5-A5DB-715C071FFA15}"/>
              </a:ext>
            </a:extLst>
          </p:cNvPr>
          <p:cNvSpPr txBox="1"/>
          <p:nvPr/>
        </p:nvSpPr>
        <p:spPr>
          <a:xfrm>
            <a:off x="4836000" y="3969000"/>
            <a:ext cx="360000" cy="369332"/>
          </a:xfrm>
          <a:prstGeom prst="rect">
            <a:avLst/>
          </a:prstGeom>
          <a:noFill/>
        </p:spPr>
        <p:txBody>
          <a:bodyPr wrap="square" rtlCol="0">
            <a:spAutoFit/>
          </a:bodyPr>
          <a:lstStyle/>
          <a:p>
            <a:pPr algn="ctr"/>
            <a:r>
              <a:rPr lang="en-GB" dirty="0"/>
              <a:t>N</a:t>
            </a:r>
          </a:p>
        </p:txBody>
      </p:sp>
      <p:sp>
        <p:nvSpPr>
          <p:cNvPr id="348" name="TextBox 347">
            <a:extLst>
              <a:ext uri="{FF2B5EF4-FFF2-40B4-BE49-F238E27FC236}">
                <a16:creationId xmlns:a16="http://schemas.microsoft.com/office/drawing/2014/main" id="{F15B0E0B-C3BA-44FA-B91D-8DF949A9D401}"/>
              </a:ext>
            </a:extLst>
          </p:cNvPr>
          <p:cNvSpPr txBox="1"/>
          <p:nvPr/>
        </p:nvSpPr>
        <p:spPr>
          <a:xfrm>
            <a:off x="4116000" y="3969000"/>
            <a:ext cx="360000" cy="369332"/>
          </a:xfrm>
          <a:prstGeom prst="rect">
            <a:avLst/>
          </a:prstGeom>
          <a:noFill/>
        </p:spPr>
        <p:txBody>
          <a:bodyPr wrap="square" rtlCol="0">
            <a:spAutoFit/>
          </a:bodyPr>
          <a:lstStyle/>
          <a:p>
            <a:pPr algn="ctr"/>
            <a:r>
              <a:rPr lang="en-GB" dirty="0"/>
              <a:t>E</a:t>
            </a:r>
          </a:p>
        </p:txBody>
      </p:sp>
      <p:sp>
        <p:nvSpPr>
          <p:cNvPr id="349" name="TextBox 348">
            <a:extLst>
              <a:ext uri="{FF2B5EF4-FFF2-40B4-BE49-F238E27FC236}">
                <a16:creationId xmlns:a16="http://schemas.microsoft.com/office/drawing/2014/main" id="{CD2121DD-A3DB-4695-9FFA-34A971389E7B}"/>
              </a:ext>
            </a:extLst>
          </p:cNvPr>
          <p:cNvSpPr txBox="1"/>
          <p:nvPr/>
        </p:nvSpPr>
        <p:spPr>
          <a:xfrm>
            <a:off x="4116000" y="3609000"/>
            <a:ext cx="360000" cy="369332"/>
          </a:xfrm>
          <a:prstGeom prst="rect">
            <a:avLst/>
          </a:prstGeom>
          <a:noFill/>
        </p:spPr>
        <p:txBody>
          <a:bodyPr wrap="square" rtlCol="0">
            <a:spAutoFit/>
          </a:bodyPr>
          <a:lstStyle/>
          <a:p>
            <a:pPr algn="ctr"/>
            <a:r>
              <a:rPr lang="en-GB" dirty="0"/>
              <a:t>G</a:t>
            </a:r>
          </a:p>
        </p:txBody>
      </p:sp>
      <p:sp>
        <p:nvSpPr>
          <p:cNvPr id="350" name="TextBox 349">
            <a:extLst>
              <a:ext uri="{FF2B5EF4-FFF2-40B4-BE49-F238E27FC236}">
                <a16:creationId xmlns:a16="http://schemas.microsoft.com/office/drawing/2014/main" id="{CFFBB999-7D87-483D-AD3B-196988188938}"/>
              </a:ext>
            </a:extLst>
          </p:cNvPr>
          <p:cNvSpPr txBox="1"/>
          <p:nvPr/>
        </p:nvSpPr>
        <p:spPr>
          <a:xfrm>
            <a:off x="4116000" y="4329000"/>
            <a:ext cx="360000" cy="369332"/>
          </a:xfrm>
          <a:prstGeom prst="rect">
            <a:avLst/>
          </a:prstGeom>
          <a:noFill/>
        </p:spPr>
        <p:txBody>
          <a:bodyPr wrap="square" rtlCol="0">
            <a:spAutoFit/>
          </a:bodyPr>
          <a:lstStyle/>
          <a:p>
            <a:pPr algn="ctr"/>
            <a:r>
              <a:rPr lang="en-GB" dirty="0"/>
              <a:t>N</a:t>
            </a:r>
          </a:p>
        </p:txBody>
      </p:sp>
      <p:sp>
        <p:nvSpPr>
          <p:cNvPr id="351" name="TextBox 350">
            <a:extLst>
              <a:ext uri="{FF2B5EF4-FFF2-40B4-BE49-F238E27FC236}">
                <a16:creationId xmlns:a16="http://schemas.microsoft.com/office/drawing/2014/main" id="{7DA1F6D7-BB14-4EC9-9883-E9F445BD16FA}"/>
              </a:ext>
            </a:extLst>
          </p:cNvPr>
          <p:cNvSpPr txBox="1"/>
          <p:nvPr/>
        </p:nvSpPr>
        <p:spPr>
          <a:xfrm>
            <a:off x="4116000" y="4689000"/>
            <a:ext cx="360000" cy="369332"/>
          </a:xfrm>
          <a:prstGeom prst="rect">
            <a:avLst/>
          </a:prstGeom>
          <a:noFill/>
        </p:spPr>
        <p:txBody>
          <a:bodyPr wrap="square" rtlCol="0">
            <a:spAutoFit/>
          </a:bodyPr>
          <a:lstStyle/>
          <a:p>
            <a:pPr algn="ctr"/>
            <a:r>
              <a:rPr lang="en-GB" dirty="0"/>
              <a:t>T</a:t>
            </a:r>
          </a:p>
        </p:txBody>
      </p:sp>
      <p:sp>
        <p:nvSpPr>
          <p:cNvPr id="352" name="TextBox 351">
            <a:extLst>
              <a:ext uri="{FF2B5EF4-FFF2-40B4-BE49-F238E27FC236}">
                <a16:creationId xmlns:a16="http://schemas.microsoft.com/office/drawing/2014/main" id="{E05ACADE-8303-4335-96E5-779A4A54BF34}"/>
              </a:ext>
            </a:extLst>
          </p:cNvPr>
          <p:cNvSpPr txBox="1"/>
          <p:nvPr/>
        </p:nvSpPr>
        <p:spPr>
          <a:xfrm>
            <a:off x="4116000" y="5049000"/>
            <a:ext cx="360000" cy="369332"/>
          </a:xfrm>
          <a:prstGeom prst="rect">
            <a:avLst/>
          </a:prstGeom>
          <a:noFill/>
        </p:spPr>
        <p:txBody>
          <a:bodyPr wrap="square" rtlCol="0">
            <a:spAutoFit/>
          </a:bodyPr>
          <a:lstStyle/>
          <a:p>
            <a:pPr algn="ctr"/>
            <a:r>
              <a:rPr lang="en-GB" dirty="0"/>
              <a:t>I</a:t>
            </a:r>
          </a:p>
        </p:txBody>
      </p:sp>
      <p:sp>
        <p:nvSpPr>
          <p:cNvPr id="353" name="TextBox 352">
            <a:extLst>
              <a:ext uri="{FF2B5EF4-FFF2-40B4-BE49-F238E27FC236}">
                <a16:creationId xmlns:a16="http://schemas.microsoft.com/office/drawing/2014/main" id="{25CC1879-A046-46C1-80B4-E180E02D29EC}"/>
              </a:ext>
            </a:extLst>
          </p:cNvPr>
          <p:cNvSpPr txBox="1"/>
          <p:nvPr/>
        </p:nvSpPr>
        <p:spPr>
          <a:xfrm>
            <a:off x="4116000" y="5409000"/>
            <a:ext cx="360000" cy="369332"/>
          </a:xfrm>
          <a:prstGeom prst="rect">
            <a:avLst/>
          </a:prstGeom>
          <a:noFill/>
        </p:spPr>
        <p:txBody>
          <a:bodyPr wrap="square" rtlCol="0">
            <a:spAutoFit/>
          </a:bodyPr>
          <a:lstStyle/>
          <a:p>
            <a:pPr algn="ctr"/>
            <a:r>
              <a:rPr lang="en-GB" dirty="0"/>
              <a:t>L</a:t>
            </a:r>
          </a:p>
        </p:txBody>
      </p:sp>
      <p:sp>
        <p:nvSpPr>
          <p:cNvPr id="354" name="TextBox 353">
            <a:extLst>
              <a:ext uri="{FF2B5EF4-FFF2-40B4-BE49-F238E27FC236}">
                <a16:creationId xmlns:a16="http://schemas.microsoft.com/office/drawing/2014/main" id="{C6867A8F-C37C-49AB-B6AB-B407D06D6B27}"/>
              </a:ext>
            </a:extLst>
          </p:cNvPr>
          <p:cNvSpPr txBox="1"/>
          <p:nvPr/>
        </p:nvSpPr>
        <p:spPr>
          <a:xfrm>
            <a:off x="3756000" y="3969000"/>
            <a:ext cx="360000" cy="369332"/>
          </a:xfrm>
          <a:prstGeom prst="rect">
            <a:avLst/>
          </a:prstGeom>
          <a:noFill/>
        </p:spPr>
        <p:txBody>
          <a:bodyPr wrap="square" rtlCol="0">
            <a:spAutoFit/>
          </a:bodyPr>
          <a:lstStyle/>
          <a:p>
            <a:pPr algn="ctr"/>
            <a:r>
              <a:rPr lang="en-GB" dirty="0"/>
              <a:t>Y</a:t>
            </a:r>
          </a:p>
        </p:txBody>
      </p:sp>
      <p:sp>
        <p:nvSpPr>
          <p:cNvPr id="355" name="TextBox 354">
            <a:extLst>
              <a:ext uri="{FF2B5EF4-FFF2-40B4-BE49-F238E27FC236}">
                <a16:creationId xmlns:a16="http://schemas.microsoft.com/office/drawing/2014/main" id="{AFE146BB-D4B3-412E-873C-45777AEE3A8F}"/>
              </a:ext>
            </a:extLst>
          </p:cNvPr>
          <p:cNvSpPr txBox="1"/>
          <p:nvPr/>
        </p:nvSpPr>
        <p:spPr>
          <a:xfrm>
            <a:off x="3396000" y="3969000"/>
            <a:ext cx="360000" cy="369332"/>
          </a:xfrm>
          <a:prstGeom prst="rect">
            <a:avLst/>
          </a:prstGeom>
          <a:noFill/>
        </p:spPr>
        <p:txBody>
          <a:bodyPr wrap="square" rtlCol="0">
            <a:spAutoFit/>
          </a:bodyPr>
          <a:lstStyle/>
          <a:p>
            <a:pPr algn="ctr"/>
            <a:r>
              <a:rPr lang="en-GB" dirty="0"/>
              <a:t>O</a:t>
            </a:r>
          </a:p>
        </p:txBody>
      </p:sp>
      <p:sp>
        <p:nvSpPr>
          <p:cNvPr id="356" name="TextBox 355">
            <a:extLst>
              <a:ext uri="{FF2B5EF4-FFF2-40B4-BE49-F238E27FC236}">
                <a16:creationId xmlns:a16="http://schemas.microsoft.com/office/drawing/2014/main" id="{73D72BB8-24E5-4A9F-B7D2-FB675F7EF5B2}"/>
              </a:ext>
            </a:extLst>
          </p:cNvPr>
          <p:cNvSpPr txBox="1"/>
          <p:nvPr/>
        </p:nvSpPr>
        <p:spPr>
          <a:xfrm>
            <a:off x="3036000" y="3969000"/>
            <a:ext cx="360000" cy="369332"/>
          </a:xfrm>
          <a:prstGeom prst="rect">
            <a:avLst/>
          </a:prstGeom>
          <a:noFill/>
        </p:spPr>
        <p:txBody>
          <a:bodyPr wrap="square" rtlCol="0">
            <a:spAutoFit/>
          </a:bodyPr>
          <a:lstStyle/>
          <a:p>
            <a:pPr algn="ctr"/>
            <a:r>
              <a:rPr lang="en-GB" dirty="0"/>
              <a:t>M</a:t>
            </a:r>
          </a:p>
        </p:txBody>
      </p:sp>
      <p:sp>
        <p:nvSpPr>
          <p:cNvPr id="357" name="TextBox 356">
            <a:extLst>
              <a:ext uri="{FF2B5EF4-FFF2-40B4-BE49-F238E27FC236}">
                <a16:creationId xmlns:a16="http://schemas.microsoft.com/office/drawing/2014/main" id="{DAF24349-BAC1-4704-A5A3-B2D6FB40F72C}"/>
              </a:ext>
            </a:extLst>
          </p:cNvPr>
          <p:cNvSpPr txBox="1"/>
          <p:nvPr/>
        </p:nvSpPr>
        <p:spPr>
          <a:xfrm>
            <a:off x="2316000" y="3969000"/>
            <a:ext cx="360000" cy="369332"/>
          </a:xfrm>
          <a:prstGeom prst="rect">
            <a:avLst/>
          </a:prstGeom>
          <a:noFill/>
        </p:spPr>
        <p:txBody>
          <a:bodyPr wrap="square" rtlCol="0">
            <a:spAutoFit/>
          </a:bodyPr>
          <a:lstStyle/>
          <a:p>
            <a:pPr algn="ctr"/>
            <a:r>
              <a:rPr lang="en-GB" dirty="0"/>
              <a:t>L</a:t>
            </a:r>
          </a:p>
        </p:txBody>
      </p:sp>
      <p:sp>
        <p:nvSpPr>
          <p:cNvPr id="358" name="TextBox 357">
            <a:extLst>
              <a:ext uri="{FF2B5EF4-FFF2-40B4-BE49-F238E27FC236}">
                <a16:creationId xmlns:a16="http://schemas.microsoft.com/office/drawing/2014/main" id="{E621936A-D706-4827-8F6B-0C5B74195090}"/>
              </a:ext>
            </a:extLst>
          </p:cNvPr>
          <p:cNvSpPr txBox="1"/>
          <p:nvPr/>
        </p:nvSpPr>
        <p:spPr>
          <a:xfrm>
            <a:off x="1596000" y="3969000"/>
            <a:ext cx="360000" cy="369332"/>
          </a:xfrm>
          <a:prstGeom prst="rect">
            <a:avLst/>
          </a:prstGeom>
          <a:noFill/>
        </p:spPr>
        <p:txBody>
          <a:bodyPr wrap="square" rtlCol="0">
            <a:spAutoFit/>
          </a:bodyPr>
          <a:lstStyle/>
          <a:p>
            <a:pPr algn="ctr"/>
            <a:r>
              <a:rPr lang="en-GB" dirty="0"/>
              <a:t>I</a:t>
            </a:r>
          </a:p>
        </p:txBody>
      </p:sp>
      <p:sp>
        <p:nvSpPr>
          <p:cNvPr id="359" name="TextBox 358">
            <a:extLst>
              <a:ext uri="{FF2B5EF4-FFF2-40B4-BE49-F238E27FC236}">
                <a16:creationId xmlns:a16="http://schemas.microsoft.com/office/drawing/2014/main" id="{9A90E84F-9499-4C34-B694-DC16CEEEC8B3}"/>
              </a:ext>
            </a:extLst>
          </p:cNvPr>
          <p:cNvSpPr txBox="1"/>
          <p:nvPr/>
        </p:nvSpPr>
        <p:spPr>
          <a:xfrm>
            <a:off x="1956000" y="3969000"/>
            <a:ext cx="360000" cy="369332"/>
          </a:xfrm>
          <a:prstGeom prst="rect">
            <a:avLst/>
          </a:prstGeom>
          <a:noFill/>
        </p:spPr>
        <p:txBody>
          <a:bodyPr wrap="square" rtlCol="0">
            <a:spAutoFit/>
          </a:bodyPr>
          <a:lstStyle/>
          <a:p>
            <a:pPr algn="ctr"/>
            <a:r>
              <a:rPr lang="en-GB" dirty="0"/>
              <a:t>L</a:t>
            </a:r>
          </a:p>
        </p:txBody>
      </p:sp>
      <p:sp>
        <p:nvSpPr>
          <p:cNvPr id="360" name="TextBox 359">
            <a:extLst>
              <a:ext uri="{FF2B5EF4-FFF2-40B4-BE49-F238E27FC236}">
                <a16:creationId xmlns:a16="http://schemas.microsoft.com/office/drawing/2014/main" id="{629824E6-518D-43B7-814C-F5E26D3F8775}"/>
              </a:ext>
            </a:extLst>
          </p:cNvPr>
          <p:cNvSpPr txBox="1"/>
          <p:nvPr/>
        </p:nvSpPr>
        <p:spPr>
          <a:xfrm>
            <a:off x="1236000" y="2889000"/>
            <a:ext cx="360000" cy="369332"/>
          </a:xfrm>
          <a:prstGeom prst="rect">
            <a:avLst/>
          </a:prstGeom>
          <a:noFill/>
        </p:spPr>
        <p:txBody>
          <a:bodyPr wrap="square" rtlCol="0">
            <a:spAutoFit/>
          </a:bodyPr>
          <a:lstStyle/>
          <a:p>
            <a:pPr algn="ctr"/>
            <a:r>
              <a:rPr lang="en-GB" dirty="0"/>
              <a:t>I</a:t>
            </a:r>
          </a:p>
        </p:txBody>
      </p:sp>
      <p:sp>
        <p:nvSpPr>
          <p:cNvPr id="361" name="TextBox 360">
            <a:extLst>
              <a:ext uri="{FF2B5EF4-FFF2-40B4-BE49-F238E27FC236}">
                <a16:creationId xmlns:a16="http://schemas.microsoft.com/office/drawing/2014/main" id="{7EE79F0E-A9F4-42CB-86AF-379DE82B6E2B}"/>
              </a:ext>
            </a:extLst>
          </p:cNvPr>
          <p:cNvSpPr txBox="1"/>
          <p:nvPr/>
        </p:nvSpPr>
        <p:spPr>
          <a:xfrm>
            <a:off x="1236000" y="3249000"/>
            <a:ext cx="360000" cy="369332"/>
          </a:xfrm>
          <a:prstGeom prst="rect">
            <a:avLst/>
          </a:prstGeom>
          <a:noFill/>
        </p:spPr>
        <p:txBody>
          <a:bodyPr wrap="square" rtlCol="0">
            <a:spAutoFit/>
          </a:bodyPr>
          <a:lstStyle/>
          <a:p>
            <a:pPr algn="ctr"/>
            <a:r>
              <a:rPr lang="en-GB" dirty="0"/>
              <a:t>M</a:t>
            </a:r>
          </a:p>
        </p:txBody>
      </p:sp>
      <p:sp>
        <p:nvSpPr>
          <p:cNvPr id="362" name="TextBox 361">
            <a:extLst>
              <a:ext uri="{FF2B5EF4-FFF2-40B4-BE49-F238E27FC236}">
                <a16:creationId xmlns:a16="http://schemas.microsoft.com/office/drawing/2014/main" id="{D9A75184-DBD0-402A-A5E5-CA167B683155}"/>
              </a:ext>
            </a:extLst>
          </p:cNvPr>
          <p:cNvSpPr txBox="1"/>
          <p:nvPr/>
        </p:nvSpPr>
        <p:spPr>
          <a:xfrm>
            <a:off x="1236000" y="3609000"/>
            <a:ext cx="360000" cy="369332"/>
          </a:xfrm>
          <a:prstGeom prst="rect">
            <a:avLst/>
          </a:prstGeom>
          <a:noFill/>
        </p:spPr>
        <p:txBody>
          <a:bodyPr wrap="square" rtlCol="0">
            <a:spAutoFit/>
          </a:bodyPr>
          <a:lstStyle/>
          <a:p>
            <a:pPr algn="ctr"/>
            <a:r>
              <a:rPr lang="en-GB" dirty="0"/>
              <a:t>P</a:t>
            </a:r>
          </a:p>
        </p:txBody>
      </p:sp>
      <p:sp>
        <p:nvSpPr>
          <p:cNvPr id="363" name="TextBox 362">
            <a:extLst>
              <a:ext uri="{FF2B5EF4-FFF2-40B4-BE49-F238E27FC236}">
                <a16:creationId xmlns:a16="http://schemas.microsoft.com/office/drawing/2014/main" id="{2830B4D5-18FD-4A98-8BDA-A4327FBA0D16}"/>
              </a:ext>
            </a:extLst>
          </p:cNvPr>
          <p:cNvSpPr txBox="1"/>
          <p:nvPr/>
        </p:nvSpPr>
        <p:spPr>
          <a:xfrm>
            <a:off x="1236000" y="4329000"/>
            <a:ext cx="360000" cy="369332"/>
          </a:xfrm>
          <a:prstGeom prst="rect">
            <a:avLst/>
          </a:prstGeom>
          <a:noFill/>
        </p:spPr>
        <p:txBody>
          <a:bodyPr wrap="square" rtlCol="0">
            <a:spAutoFit/>
          </a:bodyPr>
          <a:lstStyle/>
          <a:p>
            <a:pPr algn="ctr"/>
            <a:r>
              <a:rPr lang="en-GB" dirty="0"/>
              <a:t>T</a:t>
            </a:r>
          </a:p>
        </p:txBody>
      </p:sp>
      <p:sp>
        <p:nvSpPr>
          <p:cNvPr id="364" name="TextBox 363">
            <a:extLst>
              <a:ext uri="{FF2B5EF4-FFF2-40B4-BE49-F238E27FC236}">
                <a16:creationId xmlns:a16="http://schemas.microsoft.com/office/drawing/2014/main" id="{6B8C90FE-04AB-4162-B046-8E5B7C71D7A8}"/>
              </a:ext>
            </a:extLst>
          </p:cNvPr>
          <p:cNvSpPr txBox="1"/>
          <p:nvPr/>
        </p:nvSpPr>
        <p:spPr>
          <a:xfrm>
            <a:off x="1236000" y="4689000"/>
            <a:ext cx="360000" cy="369332"/>
          </a:xfrm>
          <a:prstGeom prst="rect">
            <a:avLst/>
          </a:prstGeom>
          <a:noFill/>
        </p:spPr>
        <p:txBody>
          <a:bodyPr wrap="square" rtlCol="0">
            <a:spAutoFit/>
          </a:bodyPr>
          <a:lstStyle/>
          <a:p>
            <a:pPr algn="ctr"/>
            <a:r>
              <a:rPr lang="en-GB" dirty="0"/>
              <a:t>I</a:t>
            </a:r>
          </a:p>
        </p:txBody>
      </p:sp>
      <p:sp>
        <p:nvSpPr>
          <p:cNvPr id="365" name="TextBox 364">
            <a:extLst>
              <a:ext uri="{FF2B5EF4-FFF2-40B4-BE49-F238E27FC236}">
                <a16:creationId xmlns:a16="http://schemas.microsoft.com/office/drawing/2014/main" id="{EFDDA5F8-C034-47D7-AF6D-2F8B2A296038}"/>
              </a:ext>
            </a:extLst>
          </p:cNvPr>
          <p:cNvSpPr txBox="1"/>
          <p:nvPr/>
        </p:nvSpPr>
        <p:spPr>
          <a:xfrm>
            <a:off x="1236000" y="5409000"/>
            <a:ext cx="360000" cy="369332"/>
          </a:xfrm>
          <a:prstGeom prst="rect">
            <a:avLst/>
          </a:prstGeom>
          <a:noFill/>
        </p:spPr>
        <p:txBody>
          <a:bodyPr wrap="square" rtlCol="0">
            <a:spAutoFit/>
          </a:bodyPr>
          <a:lstStyle/>
          <a:p>
            <a:pPr algn="ctr"/>
            <a:r>
              <a:rPr lang="en-GB" dirty="0"/>
              <a:t>N</a:t>
            </a:r>
          </a:p>
        </p:txBody>
      </p:sp>
      <p:sp>
        <p:nvSpPr>
          <p:cNvPr id="366" name="TextBox 365">
            <a:extLst>
              <a:ext uri="{FF2B5EF4-FFF2-40B4-BE49-F238E27FC236}">
                <a16:creationId xmlns:a16="http://schemas.microsoft.com/office/drawing/2014/main" id="{84BA21CD-D034-4399-A572-42EE6B60A026}"/>
              </a:ext>
            </a:extLst>
          </p:cNvPr>
          <p:cNvSpPr txBox="1"/>
          <p:nvPr/>
        </p:nvSpPr>
        <p:spPr>
          <a:xfrm>
            <a:off x="1236000" y="5769000"/>
            <a:ext cx="360000" cy="369332"/>
          </a:xfrm>
          <a:prstGeom prst="rect">
            <a:avLst/>
          </a:prstGeom>
          <a:noFill/>
        </p:spPr>
        <p:txBody>
          <a:bodyPr wrap="square" rtlCol="0">
            <a:spAutoFit/>
          </a:bodyPr>
          <a:lstStyle/>
          <a:p>
            <a:pPr algn="ctr"/>
            <a:r>
              <a:rPr lang="en-GB" dirty="0"/>
              <a:t>T</a:t>
            </a:r>
          </a:p>
        </p:txBody>
      </p:sp>
      <p:sp>
        <p:nvSpPr>
          <p:cNvPr id="369" name="TextBox 368">
            <a:extLst>
              <a:ext uri="{FF2B5EF4-FFF2-40B4-BE49-F238E27FC236}">
                <a16:creationId xmlns:a16="http://schemas.microsoft.com/office/drawing/2014/main" id="{25E1B4F3-4AE9-4F02-B09E-7DFB4BEB7DA9}"/>
              </a:ext>
            </a:extLst>
          </p:cNvPr>
          <p:cNvSpPr txBox="1"/>
          <p:nvPr/>
        </p:nvSpPr>
        <p:spPr>
          <a:xfrm>
            <a:off x="2495959" y="1038146"/>
            <a:ext cx="360005" cy="230833"/>
          </a:xfrm>
          <a:prstGeom prst="rect">
            <a:avLst/>
          </a:prstGeom>
          <a:noFill/>
        </p:spPr>
        <p:txBody>
          <a:bodyPr wrap="square" rtlCol="0" anchor="b">
            <a:spAutoFit/>
          </a:bodyPr>
          <a:lstStyle/>
          <a:p>
            <a:pPr algn="r"/>
            <a:r>
              <a:rPr lang="en-GB" sz="900" dirty="0"/>
              <a:t>2</a:t>
            </a:r>
          </a:p>
        </p:txBody>
      </p:sp>
      <p:sp>
        <p:nvSpPr>
          <p:cNvPr id="370" name="TextBox 369">
            <a:extLst>
              <a:ext uri="{FF2B5EF4-FFF2-40B4-BE49-F238E27FC236}">
                <a16:creationId xmlns:a16="http://schemas.microsoft.com/office/drawing/2014/main" id="{451F992A-66B7-49BB-8BC4-B814D89B9C7C}"/>
              </a:ext>
            </a:extLst>
          </p:cNvPr>
          <p:cNvSpPr txBox="1"/>
          <p:nvPr/>
        </p:nvSpPr>
        <p:spPr>
          <a:xfrm>
            <a:off x="3215969" y="1038148"/>
            <a:ext cx="360004" cy="230832"/>
          </a:xfrm>
          <a:prstGeom prst="rect">
            <a:avLst/>
          </a:prstGeom>
          <a:noFill/>
        </p:spPr>
        <p:txBody>
          <a:bodyPr wrap="square" rtlCol="0" anchor="b">
            <a:spAutoFit/>
          </a:bodyPr>
          <a:lstStyle/>
          <a:p>
            <a:pPr algn="r"/>
            <a:r>
              <a:rPr lang="en-GB" sz="900" dirty="0"/>
              <a:t>3</a:t>
            </a:r>
          </a:p>
        </p:txBody>
      </p:sp>
      <p:sp>
        <p:nvSpPr>
          <p:cNvPr id="371" name="TextBox 370">
            <a:extLst>
              <a:ext uri="{FF2B5EF4-FFF2-40B4-BE49-F238E27FC236}">
                <a16:creationId xmlns:a16="http://schemas.microsoft.com/office/drawing/2014/main" id="{F2BB029A-9578-4543-ACD0-38E386D640CA}"/>
              </a:ext>
            </a:extLst>
          </p:cNvPr>
          <p:cNvSpPr txBox="1"/>
          <p:nvPr/>
        </p:nvSpPr>
        <p:spPr>
          <a:xfrm>
            <a:off x="6816009" y="1398152"/>
            <a:ext cx="360004" cy="230832"/>
          </a:xfrm>
          <a:prstGeom prst="rect">
            <a:avLst/>
          </a:prstGeom>
          <a:noFill/>
        </p:spPr>
        <p:txBody>
          <a:bodyPr wrap="square" rtlCol="0" anchor="b">
            <a:spAutoFit/>
          </a:bodyPr>
          <a:lstStyle/>
          <a:p>
            <a:pPr algn="r"/>
            <a:r>
              <a:rPr lang="en-GB" sz="900" dirty="0"/>
              <a:t>4</a:t>
            </a:r>
          </a:p>
        </p:txBody>
      </p:sp>
      <p:sp>
        <p:nvSpPr>
          <p:cNvPr id="372" name="TextBox 371">
            <a:extLst>
              <a:ext uri="{FF2B5EF4-FFF2-40B4-BE49-F238E27FC236}">
                <a16:creationId xmlns:a16="http://schemas.microsoft.com/office/drawing/2014/main" id="{87EB56E6-00D7-46AF-A474-3AF6DD19DC14}"/>
              </a:ext>
            </a:extLst>
          </p:cNvPr>
          <p:cNvSpPr txBox="1"/>
          <p:nvPr/>
        </p:nvSpPr>
        <p:spPr>
          <a:xfrm>
            <a:off x="695941" y="2118160"/>
            <a:ext cx="360004" cy="230832"/>
          </a:xfrm>
          <a:prstGeom prst="rect">
            <a:avLst/>
          </a:prstGeom>
          <a:noFill/>
        </p:spPr>
        <p:txBody>
          <a:bodyPr wrap="square" rtlCol="0" anchor="b">
            <a:spAutoFit/>
          </a:bodyPr>
          <a:lstStyle/>
          <a:p>
            <a:pPr algn="r"/>
            <a:r>
              <a:rPr lang="en-GB" sz="900" dirty="0"/>
              <a:t>5</a:t>
            </a:r>
          </a:p>
        </p:txBody>
      </p:sp>
      <p:sp>
        <p:nvSpPr>
          <p:cNvPr id="373" name="TextBox 372">
            <a:extLst>
              <a:ext uri="{FF2B5EF4-FFF2-40B4-BE49-F238E27FC236}">
                <a16:creationId xmlns:a16="http://schemas.microsoft.com/office/drawing/2014/main" id="{EBF587C6-1068-4BB7-8CD7-F97856EB5785}"/>
              </a:ext>
            </a:extLst>
          </p:cNvPr>
          <p:cNvSpPr txBox="1"/>
          <p:nvPr/>
        </p:nvSpPr>
        <p:spPr>
          <a:xfrm>
            <a:off x="5015989" y="2478164"/>
            <a:ext cx="360004" cy="230832"/>
          </a:xfrm>
          <a:prstGeom prst="rect">
            <a:avLst/>
          </a:prstGeom>
          <a:noFill/>
        </p:spPr>
        <p:txBody>
          <a:bodyPr wrap="square" rtlCol="0" anchor="b">
            <a:spAutoFit/>
          </a:bodyPr>
          <a:lstStyle/>
          <a:p>
            <a:pPr algn="r"/>
            <a:r>
              <a:rPr lang="en-GB" sz="900" dirty="0"/>
              <a:t>6</a:t>
            </a:r>
          </a:p>
        </p:txBody>
      </p:sp>
      <p:sp>
        <p:nvSpPr>
          <p:cNvPr id="374" name="TextBox 373">
            <a:extLst>
              <a:ext uri="{FF2B5EF4-FFF2-40B4-BE49-F238E27FC236}">
                <a16:creationId xmlns:a16="http://schemas.microsoft.com/office/drawing/2014/main" id="{05859DF6-AD70-4B2E-9723-4A98740C0285}"/>
              </a:ext>
            </a:extLst>
          </p:cNvPr>
          <p:cNvSpPr txBox="1"/>
          <p:nvPr/>
        </p:nvSpPr>
        <p:spPr>
          <a:xfrm>
            <a:off x="1055945" y="2838168"/>
            <a:ext cx="360004" cy="230832"/>
          </a:xfrm>
          <a:prstGeom prst="rect">
            <a:avLst/>
          </a:prstGeom>
          <a:noFill/>
        </p:spPr>
        <p:txBody>
          <a:bodyPr wrap="square" rtlCol="0" anchor="b">
            <a:spAutoFit/>
          </a:bodyPr>
          <a:lstStyle/>
          <a:p>
            <a:pPr algn="r"/>
            <a:r>
              <a:rPr lang="en-GB" sz="900" dirty="0"/>
              <a:t>7</a:t>
            </a:r>
          </a:p>
        </p:txBody>
      </p:sp>
      <p:sp>
        <p:nvSpPr>
          <p:cNvPr id="375" name="TextBox 374">
            <a:extLst>
              <a:ext uri="{FF2B5EF4-FFF2-40B4-BE49-F238E27FC236}">
                <a16:creationId xmlns:a16="http://schemas.microsoft.com/office/drawing/2014/main" id="{C04D140B-802A-443C-9DC0-9B5401A6DAC7}"/>
              </a:ext>
            </a:extLst>
          </p:cNvPr>
          <p:cNvSpPr txBox="1"/>
          <p:nvPr/>
        </p:nvSpPr>
        <p:spPr>
          <a:xfrm>
            <a:off x="4655985" y="2838168"/>
            <a:ext cx="360004" cy="230832"/>
          </a:xfrm>
          <a:prstGeom prst="rect">
            <a:avLst/>
          </a:prstGeom>
          <a:noFill/>
        </p:spPr>
        <p:txBody>
          <a:bodyPr wrap="square" rtlCol="0" anchor="b">
            <a:spAutoFit/>
          </a:bodyPr>
          <a:lstStyle/>
          <a:p>
            <a:pPr algn="r"/>
            <a:r>
              <a:rPr lang="en-GB" sz="900" dirty="0"/>
              <a:t>8</a:t>
            </a:r>
          </a:p>
        </p:txBody>
      </p:sp>
      <p:sp>
        <p:nvSpPr>
          <p:cNvPr id="376" name="TextBox 375">
            <a:extLst>
              <a:ext uri="{FF2B5EF4-FFF2-40B4-BE49-F238E27FC236}">
                <a16:creationId xmlns:a16="http://schemas.microsoft.com/office/drawing/2014/main" id="{8E0E205B-44FD-49DF-B2B0-7607AFECD6E2}"/>
              </a:ext>
            </a:extLst>
          </p:cNvPr>
          <p:cNvSpPr txBox="1"/>
          <p:nvPr/>
        </p:nvSpPr>
        <p:spPr>
          <a:xfrm>
            <a:off x="6096001" y="2838168"/>
            <a:ext cx="360004" cy="230832"/>
          </a:xfrm>
          <a:prstGeom prst="rect">
            <a:avLst/>
          </a:prstGeom>
          <a:noFill/>
        </p:spPr>
        <p:txBody>
          <a:bodyPr wrap="square" rtlCol="0" anchor="b">
            <a:spAutoFit/>
          </a:bodyPr>
          <a:lstStyle/>
          <a:p>
            <a:pPr algn="r"/>
            <a:r>
              <a:rPr lang="en-GB" sz="900" dirty="0"/>
              <a:t>9</a:t>
            </a:r>
          </a:p>
        </p:txBody>
      </p:sp>
      <p:sp>
        <p:nvSpPr>
          <p:cNvPr id="377" name="TextBox 376">
            <a:extLst>
              <a:ext uri="{FF2B5EF4-FFF2-40B4-BE49-F238E27FC236}">
                <a16:creationId xmlns:a16="http://schemas.microsoft.com/office/drawing/2014/main" id="{5B306785-3C02-4623-B7C8-BE705B731C74}"/>
              </a:ext>
            </a:extLst>
          </p:cNvPr>
          <p:cNvSpPr txBox="1"/>
          <p:nvPr/>
        </p:nvSpPr>
        <p:spPr>
          <a:xfrm>
            <a:off x="3575999" y="318140"/>
            <a:ext cx="359977" cy="230860"/>
          </a:xfrm>
          <a:prstGeom prst="rect">
            <a:avLst/>
          </a:prstGeom>
          <a:noFill/>
        </p:spPr>
        <p:txBody>
          <a:bodyPr wrap="square" rtlCol="0" anchor="b">
            <a:spAutoFit/>
          </a:bodyPr>
          <a:lstStyle/>
          <a:p>
            <a:pPr algn="r"/>
            <a:r>
              <a:rPr lang="en-GB" sz="900" dirty="0"/>
              <a:t>1</a:t>
            </a:r>
          </a:p>
        </p:txBody>
      </p:sp>
      <p:sp>
        <p:nvSpPr>
          <p:cNvPr id="378" name="TextBox 377">
            <a:extLst>
              <a:ext uri="{FF2B5EF4-FFF2-40B4-BE49-F238E27FC236}">
                <a16:creationId xmlns:a16="http://schemas.microsoft.com/office/drawing/2014/main" id="{7F87C6B4-E86C-4FD3-A56C-0600BEAB187F}"/>
              </a:ext>
            </a:extLst>
          </p:cNvPr>
          <p:cNvSpPr txBox="1"/>
          <p:nvPr/>
        </p:nvSpPr>
        <p:spPr>
          <a:xfrm>
            <a:off x="1748242" y="3198172"/>
            <a:ext cx="450005" cy="230832"/>
          </a:xfrm>
          <a:prstGeom prst="rect">
            <a:avLst/>
          </a:prstGeom>
          <a:noFill/>
        </p:spPr>
        <p:txBody>
          <a:bodyPr wrap="square" rtlCol="0" anchor="b">
            <a:spAutoFit/>
          </a:bodyPr>
          <a:lstStyle/>
          <a:p>
            <a:pPr algn="r"/>
            <a:r>
              <a:rPr lang="en-GB" sz="900" dirty="0"/>
              <a:t>10</a:t>
            </a:r>
          </a:p>
        </p:txBody>
      </p:sp>
      <p:sp>
        <p:nvSpPr>
          <p:cNvPr id="379" name="TextBox 378">
            <a:extLst>
              <a:ext uri="{FF2B5EF4-FFF2-40B4-BE49-F238E27FC236}">
                <a16:creationId xmlns:a16="http://schemas.microsoft.com/office/drawing/2014/main" id="{7278C3D8-38EB-475B-BE36-54E7E2FD38F9}"/>
              </a:ext>
            </a:extLst>
          </p:cNvPr>
          <p:cNvSpPr txBox="1"/>
          <p:nvPr/>
        </p:nvSpPr>
        <p:spPr>
          <a:xfrm>
            <a:off x="3908291" y="3572055"/>
            <a:ext cx="450005" cy="230832"/>
          </a:xfrm>
          <a:prstGeom prst="rect">
            <a:avLst/>
          </a:prstGeom>
          <a:noFill/>
        </p:spPr>
        <p:txBody>
          <a:bodyPr wrap="square" rtlCol="0" anchor="b">
            <a:spAutoFit/>
          </a:bodyPr>
          <a:lstStyle/>
          <a:p>
            <a:pPr algn="r"/>
            <a:r>
              <a:rPr lang="en-GB" sz="900" dirty="0"/>
              <a:t>11</a:t>
            </a:r>
          </a:p>
        </p:txBody>
      </p:sp>
      <p:sp>
        <p:nvSpPr>
          <p:cNvPr id="380" name="TextBox 379">
            <a:extLst>
              <a:ext uri="{FF2B5EF4-FFF2-40B4-BE49-F238E27FC236}">
                <a16:creationId xmlns:a16="http://schemas.microsoft.com/office/drawing/2014/main" id="{49359725-A0A9-4AC3-9665-BCE5173F6296}"/>
              </a:ext>
            </a:extLst>
          </p:cNvPr>
          <p:cNvSpPr txBox="1"/>
          <p:nvPr/>
        </p:nvSpPr>
        <p:spPr>
          <a:xfrm>
            <a:off x="0" y="3916295"/>
            <a:ext cx="387927" cy="230832"/>
          </a:xfrm>
          <a:prstGeom prst="rect">
            <a:avLst/>
          </a:prstGeom>
          <a:noFill/>
        </p:spPr>
        <p:txBody>
          <a:bodyPr wrap="square" rtlCol="0" anchor="b">
            <a:spAutoFit/>
          </a:bodyPr>
          <a:lstStyle/>
          <a:p>
            <a:pPr algn="r"/>
            <a:r>
              <a:rPr lang="en-GB" sz="900" dirty="0"/>
              <a:t>12</a:t>
            </a:r>
          </a:p>
        </p:txBody>
      </p:sp>
      <p:sp>
        <p:nvSpPr>
          <p:cNvPr id="381" name="TextBox 380">
            <a:extLst>
              <a:ext uri="{FF2B5EF4-FFF2-40B4-BE49-F238E27FC236}">
                <a16:creationId xmlns:a16="http://schemas.microsoft.com/office/drawing/2014/main" id="{45A5750E-BC8D-4BEE-9CE8-9FC1B3823CC7}"/>
              </a:ext>
            </a:extLst>
          </p:cNvPr>
          <p:cNvSpPr txBox="1"/>
          <p:nvPr/>
        </p:nvSpPr>
        <p:spPr>
          <a:xfrm>
            <a:off x="5717524" y="4278184"/>
            <a:ext cx="450004" cy="230832"/>
          </a:xfrm>
          <a:prstGeom prst="rect">
            <a:avLst/>
          </a:prstGeom>
          <a:noFill/>
        </p:spPr>
        <p:txBody>
          <a:bodyPr wrap="square" rtlCol="0" anchor="b">
            <a:spAutoFit/>
          </a:bodyPr>
          <a:lstStyle/>
          <a:p>
            <a:pPr algn="r"/>
            <a:r>
              <a:rPr lang="en-GB" sz="900" dirty="0"/>
              <a:t>13</a:t>
            </a:r>
          </a:p>
        </p:txBody>
      </p:sp>
      <p:sp>
        <p:nvSpPr>
          <p:cNvPr id="382" name="TextBox 381">
            <a:extLst>
              <a:ext uri="{FF2B5EF4-FFF2-40B4-BE49-F238E27FC236}">
                <a16:creationId xmlns:a16="http://schemas.microsoft.com/office/drawing/2014/main" id="{69B7FC2C-6D09-453A-8415-11EF5AD55299}"/>
              </a:ext>
            </a:extLst>
          </p:cNvPr>
          <p:cNvSpPr txBox="1"/>
          <p:nvPr/>
        </p:nvSpPr>
        <p:spPr>
          <a:xfrm>
            <a:off x="668231" y="4998192"/>
            <a:ext cx="450005" cy="230832"/>
          </a:xfrm>
          <a:prstGeom prst="rect">
            <a:avLst/>
          </a:prstGeom>
          <a:noFill/>
        </p:spPr>
        <p:txBody>
          <a:bodyPr wrap="square" rtlCol="0" anchor="b">
            <a:spAutoFit/>
          </a:bodyPr>
          <a:lstStyle/>
          <a:p>
            <a:pPr algn="r"/>
            <a:r>
              <a:rPr lang="en-GB" sz="900" dirty="0"/>
              <a:t>14</a:t>
            </a:r>
          </a:p>
        </p:txBody>
      </p:sp>
      <p:sp>
        <p:nvSpPr>
          <p:cNvPr id="384" name="TextBox 383">
            <a:extLst>
              <a:ext uri="{FF2B5EF4-FFF2-40B4-BE49-F238E27FC236}">
                <a16:creationId xmlns:a16="http://schemas.microsoft.com/office/drawing/2014/main" id="{EC2D2770-2B55-48D2-8EBB-013505CB4266}"/>
              </a:ext>
            </a:extLst>
          </p:cNvPr>
          <p:cNvSpPr txBox="1"/>
          <p:nvPr/>
        </p:nvSpPr>
        <p:spPr>
          <a:xfrm>
            <a:off x="8436000" y="4509000"/>
            <a:ext cx="34200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t>ACROSS:</a:t>
            </a:r>
          </a:p>
          <a:p>
            <a:r>
              <a:rPr lang="en-GB" sz="1400" dirty="0"/>
              <a:t>3. LONG</a:t>
            </a:r>
          </a:p>
          <a:p>
            <a:r>
              <a:rPr lang="en-GB" sz="1400" dirty="0"/>
              <a:t>5. GENEROUS</a:t>
            </a:r>
          </a:p>
          <a:p>
            <a:r>
              <a:rPr lang="en-GB" sz="1400" dirty="0"/>
              <a:t>8. TRENDY</a:t>
            </a:r>
          </a:p>
          <a:p>
            <a:r>
              <a:rPr lang="en-GB" sz="1400" dirty="0"/>
              <a:t>10. STRAIGHT</a:t>
            </a:r>
          </a:p>
          <a:p>
            <a:r>
              <a:rPr lang="en-GB" sz="1400" dirty="0"/>
              <a:t>12. MEDIUM-HEIGHT</a:t>
            </a:r>
          </a:p>
          <a:p>
            <a:r>
              <a:rPr lang="en-GB" sz="1400" dirty="0"/>
              <a:t>13. SMALL</a:t>
            </a:r>
          </a:p>
          <a:p>
            <a:r>
              <a:rPr lang="en-GB" sz="1400" dirty="0"/>
              <a:t>14. GOOD-LOOKING</a:t>
            </a:r>
          </a:p>
        </p:txBody>
      </p:sp>
      <p:sp>
        <p:nvSpPr>
          <p:cNvPr id="385" name="TextBox 384">
            <a:extLst>
              <a:ext uri="{FF2B5EF4-FFF2-40B4-BE49-F238E27FC236}">
                <a16:creationId xmlns:a16="http://schemas.microsoft.com/office/drawing/2014/main" id="{3A4FE6BD-201A-4FC9-A4E7-880D2230641A}"/>
              </a:ext>
            </a:extLst>
          </p:cNvPr>
          <p:cNvSpPr txBox="1"/>
          <p:nvPr/>
        </p:nvSpPr>
        <p:spPr>
          <a:xfrm>
            <a:off x="8436000" y="2349000"/>
            <a:ext cx="34200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t>DOWN:</a:t>
            </a:r>
          </a:p>
          <a:p>
            <a:r>
              <a:rPr lang="en-GB" sz="1400" dirty="0"/>
              <a:t>1. BLOND</a:t>
            </a:r>
          </a:p>
          <a:p>
            <a:r>
              <a:rPr lang="en-GB" sz="1400" dirty="0"/>
              <a:t>2. INTELLIGENT</a:t>
            </a:r>
          </a:p>
          <a:p>
            <a:r>
              <a:rPr lang="en-GB" sz="1400" dirty="0"/>
              <a:t>4. FUNNY</a:t>
            </a:r>
          </a:p>
          <a:p>
            <a:r>
              <a:rPr lang="en-GB" sz="1400" dirty="0"/>
              <a:t>6. CURLY</a:t>
            </a:r>
          </a:p>
          <a:p>
            <a:r>
              <a:rPr lang="en-GB" sz="1400" dirty="0"/>
              <a:t>7.  IMPATIENT</a:t>
            </a:r>
          </a:p>
          <a:p>
            <a:r>
              <a:rPr lang="en-GB" sz="1400" dirty="0"/>
              <a:t>9. CURIOUS</a:t>
            </a:r>
          </a:p>
          <a:p>
            <a:r>
              <a:rPr lang="en-GB" sz="1400" dirty="0"/>
              <a:t>11. GENTLE</a:t>
            </a:r>
          </a:p>
        </p:txBody>
      </p:sp>
      <p:sp>
        <p:nvSpPr>
          <p:cNvPr id="3" name="Rectangle 2">
            <a:extLst>
              <a:ext uri="{FF2B5EF4-FFF2-40B4-BE49-F238E27FC236}">
                <a16:creationId xmlns:a16="http://schemas.microsoft.com/office/drawing/2014/main" id="{FAD34D63-F781-497C-AE83-2A40FBF90F50}"/>
              </a:ext>
            </a:extLst>
          </p:cNvPr>
          <p:cNvSpPr/>
          <p:nvPr/>
        </p:nvSpPr>
        <p:spPr>
          <a:xfrm>
            <a:off x="1236000" y="6129000"/>
            <a:ext cx="360000" cy="36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TextBox 168">
            <a:extLst>
              <a:ext uri="{FF2B5EF4-FFF2-40B4-BE49-F238E27FC236}">
                <a16:creationId xmlns:a16="http://schemas.microsoft.com/office/drawing/2014/main" id="{583913A7-07B1-42CF-86A2-556A0D4310A2}"/>
              </a:ext>
            </a:extLst>
          </p:cNvPr>
          <p:cNvSpPr txBox="1"/>
          <p:nvPr/>
        </p:nvSpPr>
        <p:spPr>
          <a:xfrm>
            <a:off x="1236000" y="6129000"/>
            <a:ext cx="360000" cy="369332"/>
          </a:xfrm>
          <a:prstGeom prst="rect">
            <a:avLst/>
          </a:prstGeom>
          <a:noFill/>
        </p:spPr>
        <p:txBody>
          <a:bodyPr wrap="square" rtlCol="0">
            <a:spAutoFit/>
          </a:bodyPr>
          <a:lstStyle/>
          <a:p>
            <a:pPr algn="ctr"/>
            <a:r>
              <a:rPr lang="en-GB" dirty="0"/>
              <a:t>E</a:t>
            </a:r>
          </a:p>
        </p:txBody>
      </p:sp>
    </p:spTree>
    <p:extLst>
      <p:ext uri="{BB962C8B-B14F-4D97-AF65-F5344CB8AC3E}">
        <p14:creationId xmlns:p14="http://schemas.microsoft.com/office/powerpoint/2010/main" val="190710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3000" fill="hold"/>
                                        <p:tgtEl>
                                          <p:spTgt spid="66"/>
                                        </p:tgtEl>
                                        <p:attrNameLst>
                                          <p:attrName>ppt_w</p:attrName>
                                        </p:attrNameLst>
                                      </p:cBhvr>
                                      <p:tavLst>
                                        <p:tav tm="0">
                                          <p:val>
                                            <p:fltVal val="0"/>
                                          </p:val>
                                        </p:tav>
                                        <p:tav tm="100000">
                                          <p:val>
                                            <p:strVal val="#ppt_w"/>
                                          </p:val>
                                        </p:tav>
                                      </p:tavLst>
                                    </p:anim>
                                    <p:anim calcmode="lin" valueType="num">
                                      <p:cBhvr>
                                        <p:cTn id="8" dur="3000" fill="hold"/>
                                        <p:tgtEl>
                                          <p:spTgt spid="66"/>
                                        </p:tgtEl>
                                        <p:attrNameLst>
                                          <p:attrName>ppt_h</p:attrName>
                                        </p:attrNameLst>
                                      </p:cBhvr>
                                      <p:tavLst>
                                        <p:tav tm="0">
                                          <p:val>
                                            <p:fltVal val="0"/>
                                          </p:val>
                                        </p:tav>
                                        <p:tav tm="100000">
                                          <p:val>
                                            <p:strVal val="#ppt_h"/>
                                          </p:val>
                                        </p:tav>
                                      </p:tavLst>
                                    </p:anim>
                                    <p:anim calcmode="lin" valueType="num">
                                      <p:cBhvr>
                                        <p:cTn id="9" dur="3000" fill="hold"/>
                                        <p:tgtEl>
                                          <p:spTgt spid="66"/>
                                        </p:tgtEl>
                                        <p:attrNameLst>
                                          <p:attrName>style.rotation</p:attrName>
                                        </p:attrNameLst>
                                      </p:cBhvr>
                                      <p:tavLst>
                                        <p:tav tm="0">
                                          <p:val>
                                            <p:fltVal val="90"/>
                                          </p:val>
                                        </p:tav>
                                        <p:tav tm="100000">
                                          <p:val>
                                            <p:fltVal val="0"/>
                                          </p:val>
                                        </p:tav>
                                      </p:tavLst>
                                    </p:anim>
                                    <p:animEffect transition="in" filter="fade">
                                      <p:cBhvr>
                                        <p:cTn id="10" dur="3000"/>
                                        <p:tgtEl>
                                          <p:spTgt spid="66"/>
                                        </p:tgtEl>
                                      </p:cBhvr>
                                    </p:animEffect>
                                  </p:childTnLst>
                                </p:cTn>
                              </p:par>
                            </p:childTnLst>
                          </p:cTn>
                        </p:par>
                        <p:par>
                          <p:cTn id="11" fill="hold">
                            <p:stCondLst>
                              <p:cond delay="3000"/>
                            </p:stCondLst>
                            <p:childTnLst>
                              <p:par>
                                <p:cTn id="12" presetID="32" presetClass="emph" presetSubtype="0" repeatCount="3000" fill="hold" grpId="1" nodeType="afterEffect">
                                  <p:stCondLst>
                                    <p:cond delay="0"/>
                                  </p:stCondLst>
                                  <p:childTnLst>
                                    <p:animRot by="120000">
                                      <p:cBhvr>
                                        <p:cTn id="13" dur="50" fill="hold">
                                          <p:stCondLst>
                                            <p:cond delay="0"/>
                                          </p:stCondLst>
                                        </p:cTn>
                                        <p:tgtEl>
                                          <p:spTgt spid="66"/>
                                        </p:tgtEl>
                                        <p:attrNameLst>
                                          <p:attrName>r</p:attrName>
                                        </p:attrNameLst>
                                      </p:cBhvr>
                                    </p:animRot>
                                    <p:animRot by="-240000">
                                      <p:cBhvr>
                                        <p:cTn id="14" dur="100" fill="hold">
                                          <p:stCondLst>
                                            <p:cond delay="100"/>
                                          </p:stCondLst>
                                        </p:cTn>
                                        <p:tgtEl>
                                          <p:spTgt spid="66"/>
                                        </p:tgtEl>
                                        <p:attrNameLst>
                                          <p:attrName>r</p:attrName>
                                        </p:attrNameLst>
                                      </p:cBhvr>
                                    </p:animRot>
                                    <p:animRot by="240000">
                                      <p:cBhvr>
                                        <p:cTn id="15" dur="100" fill="hold">
                                          <p:stCondLst>
                                            <p:cond delay="200"/>
                                          </p:stCondLst>
                                        </p:cTn>
                                        <p:tgtEl>
                                          <p:spTgt spid="66"/>
                                        </p:tgtEl>
                                        <p:attrNameLst>
                                          <p:attrName>r</p:attrName>
                                        </p:attrNameLst>
                                      </p:cBhvr>
                                    </p:animRot>
                                    <p:animRot by="-240000">
                                      <p:cBhvr>
                                        <p:cTn id="16" dur="100" fill="hold">
                                          <p:stCondLst>
                                            <p:cond delay="300"/>
                                          </p:stCondLst>
                                        </p:cTn>
                                        <p:tgtEl>
                                          <p:spTgt spid="66"/>
                                        </p:tgtEl>
                                        <p:attrNameLst>
                                          <p:attrName>r</p:attrName>
                                        </p:attrNameLst>
                                      </p:cBhvr>
                                    </p:animRot>
                                    <p:animRot by="120000">
                                      <p:cBhvr>
                                        <p:cTn id="17" dur="100" fill="hold">
                                          <p:stCondLst>
                                            <p:cond delay="400"/>
                                          </p:stCondLst>
                                        </p:cTn>
                                        <p:tgtEl>
                                          <p:spTgt spid="66"/>
                                        </p:tgtEl>
                                        <p:attrNameLst>
                                          <p:attrName>r</p:attrName>
                                        </p:attrNameLst>
                                      </p:cBhvr>
                                    </p:animRot>
                                  </p:childTnLst>
                                </p:cTn>
                              </p:par>
                            </p:childTnLst>
                          </p:cTn>
                        </p:par>
                        <p:par>
                          <p:cTn id="18" fill="hold">
                            <p:stCondLst>
                              <p:cond delay="4500"/>
                            </p:stCondLst>
                            <p:childTnLst>
                              <p:par>
                                <p:cTn id="19" presetID="26" presetClass="emph" presetSubtype="0" repeatCount="3000" fill="hold" grpId="2" nodeType="afterEffect">
                                  <p:stCondLst>
                                    <p:cond delay="0"/>
                                  </p:stCondLst>
                                  <p:childTnLst>
                                    <p:animEffect transition="out" filter="fade">
                                      <p:cBhvr>
                                        <p:cTn id="20" dur="500" tmFilter="0, 0; .2, .5; .8, .5; 1, 0"/>
                                        <p:tgtEl>
                                          <p:spTgt spid="66"/>
                                        </p:tgtEl>
                                      </p:cBhvr>
                                    </p:animEffect>
                                    <p:animScale>
                                      <p:cBhvr>
                                        <p:cTn id="21" dur="250" autoRev="1" fill="hold"/>
                                        <p:tgtEl>
                                          <p:spTgt spid="6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21"/>
                                        </p:tgtEl>
                                        <p:attrNameLst>
                                          <p:attrName>style.visibility</p:attrName>
                                        </p:attrNameLst>
                                      </p:cBhvr>
                                      <p:to>
                                        <p:strVal val="visible"/>
                                      </p:to>
                                    </p:set>
                                    <p:anim calcmode="lin" valueType="num">
                                      <p:cBhvr additive="base">
                                        <p:cTn id="26" dur="250" fill="hold"/>
                                        <p:tgtEl>
                                          <p:spTgt spid="321"/>
                                        </p:tgtEl>
                                        <p:attrNameLst>
                                          <p:attrName>ppt_x</p:attrName>
                                        </p:attrNameLst>
                                      </p:cBhvr>
                                      <p:tavLst>
                                        <p:tav tm="0">
                                          <p:val>
                                            <p:strVal val="#ppt_x"/>
                                          </p:val>
                                        </p:tav>
                                        <p:tav tm="100000">
                                          <p:val>
                                            <p:strVal val="#ppt_x"/>
                                          </p:val>
                                        </p:tav>
                                      </p:tavLst>
                                    </p:anim>
                                    <p:anim calcmode="lin" valueType="num">
                                      <p:cBhvr additive="base">
                                        <p:cTn id="27" dur="250" fill="hold"/>
                                        <p:tgtEl>
                                          <p:spTgt spid="321"/>
                                        </p:tgtEl>
                                        <p:attrNameLst>
                                          <p:attrName>ppt_y</p:attrName>
                                        </p:attrNameLst>
                                      </p:cBhvr>
                                      <p:tavLst>
                                        <p:tav tm="0">
                                          <p:val>
                                            <p:strVal val="0-#ppt_h/2"/>
                                          </p:val>
                                        </p:tav>
                                        <p:tav tm="100000">
                                          <p:val>
                                            <p:strVal val="#ppt_y"/>
                                          </p:val>
                                        </p:tav>
                                      </p:tavLst>
                                    </p:anim>
                                  </p:childTnLst>
                                </p:cTn>
                              </p:par>
                            </p:childTnLst>
                          </p:cTn>
                        </p:par>
                        <p:par>
                          <p:cTn id="28" fill="hold">
                            <p:stCondLst>
                              <p:cond delay="250"/>
                            </p:stCondLst>
                            <p:childTnLst>
                              <p:par>
                                <p:cTn id="29" presetID="2" presetClass="entr" presetSubtype="1" fill="hold" grpId="0" nodeType="afterEffect">
                                  <p:stCondLst>
                                    <p:cond delay="0"/>
                                  </p:stCondLst>
                                  <p:childTnLst>
                                    <p:set>
                                      <p:cBhvr>
                                        <p:cTn id="30" dur="1" fill="hold">
                                          <p:stCondLst>
                                            <p:cond delay="0"/>
                                          </p:stCondLst>
                                        </p:cTn>
                                        <p:tgtEl>
                                          <p:spTgt spid="322"/>
                                        </p:tgtEl>
                                        <p:attrNameLst>
                                          <p:attrName>style.visibility</p:attrName>
                                        </p:attrNameLst>
                                      </p:cBhvr>
                                      <p:to>
                                        <p:strVal val="visible"/>
                                      </p:to>
                                    </p:set>
                                    <p:anim calcmode="lin" valueType="num">
                                      <p:cBhvr additive="base">
                                        <p:cTn id="31" dur="250" fill="hold"/>
                                        <p:tgtEl>
                                          <p:spTgt spid="322"/>
                                        </p:tgtEl>
                                        <p:attrNameLst>
                                          <p:attrName>ppt_x</p:attrName>
                                        </p:attrNameLst>
                                      </p:cBhvr>
                                      <p:tavLst>
                                        <p:tav tm="0">
                                          <p:val>
                                            <p:strVal val="#ppt_x"/>
                                          </p:val>
                                        </p:tav>
                                        <p:tav tm="100000">
                                          <p:val>
                                            <p:strVal val="#ppt_x"/>
                                          </p:val>
                                        </p:tav>
                                      </p:tavLst>
                                    </p:anim>
                                    <p:anim calcmode="lin" valueType="num">
                                      <p:cBhvr additive="base">
                                        <p:cTn id="32" dur="250" fill="hold"/>
                                        <p:tgtEl>
                                          <p:spTgt spid="322"/>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 presetClass="entr" presetSubtype="1" fill="hold" grpId="0" nodeType="afterEffect">
                                  <p:stCondLst>
                                    <p:cond delay="0"/>
                                  </p:stCondLst>
                                  <p:childTnLst>
                                    <p:set>
                                      <p:cBhvr>
                                        <p:cTn id="35" dur="1" fill="hold">
                                          <p:stCondLst>
                                            <p:cond delay="0"/>
                                          </p:stCondLst>
                                        </p:cTn>
                                        <p:tgtEl>
                                          <p:spTgt spid="323"/>
                                        </p:tgtEl>
                                        <p:attrNameLst>
                                          <p:attrName>style.visibility</p:attrName>
                                        </p:attrNameLst>
                                      </p:cBhvr>
                                      <p:to>
                                        <p:strVal val="visible"/>
                                      </p:to>
                                    </p:set>
                                    <p:anim calcmode="lin" valueType="num">
                                      <p:cBhvr additive="base">
                                        <p:cTn id="36" dur="250" fill="hold"/>
                                        <p:tgtEl>
                                          <p:spTgt spid="323"/>
                                        </p:tgtEl>
                                        <p:attrNameLst>
                                          <p:attrName>ppt_x</p:attrName>
                                        </p:attrNameLst>
                                      </p:cBhvr>
                                      <p:tavLst>
                                        <p:tav tm="0">
                                          <p:val>
                                            <p:strVal val="#ppt_x"/>
                                          </p:val>
                                        </p:tav>
                                        <p:tav tm="100000">
                                          <p:val>
                                            <p:strVal val="#ppt_x"/>
                                          </p:val>
                                        </p:tav>
                                      </p:tavLst>
                                    </p:anim>
                                    <p:anim calcmode="lin" valueType="num">
                                      <p:cBhvr additive="base">
                                        <p:cTn id="37" dur="250" fill="hold"/>
                                        <p:tgtEl>
                                          <p:spTgt spid="323"/>
                                        </p:tgtEl>
                                        <p:attrNameLst>
                                          <p:attrName>ppt_y</p:attrName>
                                        </p:attrNameLst>
                                      </p:cBhvr>
                                      <p:tavLst>
                                        <p:tav tm="0">
                                          <p:val>
                                            <p:strVal val="0-#ppt_h/2"/>
                                          </p:val>
                                        </p:tav>
                                        <p:tav tm="100000">
                                          <p:val>
                                            <p:strVal val="#ppt_y"/>
                                          </p:val>
                                        </p:tav>
                                      </p:tavLst>
                                    </p:anim>
                                  </p:childTnLst>
                                </p:cTn>
                              </p:par>
                            </p:childTnLst>
                          </p:cTn>
                        </p:par>
                        <p:par>
                          <p:cTn id="38" fill="hold">
                            <p:stCondLst>
                              <p:cond delay="750"/>
                            </p:stCondLst>
                            <p:childTnLst>
                              <p:par>
                                <p:cTn id="39" presetID="2" presetClass="entr" presetSubtype="1" fill="hold" grpId="0" nodeType="afterEffect">
                                  <p:stCondLst>
                                    <p:cond delay="0"/>
                                  </p:stCondLst>
                                  <p:childTnLst>
                                    <p:set>
                                      <p:cBhvr>
                                        <p:cTn id="40" dur="1" fill="hold">
                                          <p:stCondLst>
                                            <p:cond delay="0"/>
                                          </p:stCondLst>
                                        </p:cTn>
                                        <p:tgtEl>
                                          <p:spTgt spid="324"/>
                                        </p:tgtEl>
                                        <p:attrNameLst>
                                          <p:attrName>style.visibility</p:attrName>
                                        </p:attrNameLst>
                                      </p:cBhvr>
                                      <p:to>
                                        <p:strVal val="visible"/>
                                      </p:to>
                                    </p:set>
                                    <p:anim calcmode="lin" valueType="num">
                                      <p:cBhvr additive="base">
                                        <p:cTn id="41" dur="250" fill="hold"/>
                                        <p:tgtEl>
                                          <p:spTgt spid="324"/>
                                        </p:tgtEl>
                                        <p:attrNameLst>
                                          <p:attrName>ppt_x</p:attrName>
                                        </p:attrNameLst>
                                      </p:cBhvr>
                                      <p:tavLst>
                                        <p:tav tm="0">
                                          <p:val>
                                            <p:strVal val="#ppt_x"/>
                                          </p:val>
                                        </p:tav>
                                        <p:tav tm="100000">
                                          <p:val>
                                            <p:strVal val="#ppt_x"/>
                                          </p:val>
                                        </p:tav>
                                      </p:tavLst>
                                    </p:anim>
                                    <p:anim calcmode="lin" valueType="num">
                                      <p:cBhvr additive="base">
                                        <p:cTn id="42" dur="250" fill="hold"/>
                                        <p:tgtEl>
                                          <p:spTgt spid="324"/>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stCondLst>
                                    <p:cond delay="0"/>
                                  </p:stCondLst>
                                  <p:childTnLst>
                                    <p:set>
                                      <p:cBhvr>
                                        <p:cTn id="45" dur="1" fill="hold">
                                          <p:stCondLst>
                                            <p:cond delay="0"/>
                                          </p:stCondLst>
                                        </p:cTn>
                                        <p:tgtEl>
                                          <p:spTgt spid="325"/>
                                        </p:tgtEl>
                                        <p:attrNameLst>
                                          <p:attrName>style.visibility</p:attrName>
                                        </p:attrNameLst>
                                      </p:cBhvr>
                                      <p:to>
                                        <p:strVal val="visible"/>
                                      </p:to>
                                    </p:set>
                                    <p:anim calcmode="lin" valueType="num">
                                      <p:cBhvr additive="base">
                                        <p:cTn id="46" dur="250" fill="hold"/>
                                        <p:tgtEl>
                                          <p:spTgt spid="325"/>
                                        </p:tgtEl>
                                        <p:attrNameLst>
                                          <p:attrName>ppt_x</p:attrName>
                                        </p:attrNameLst>
                                      </p:cBhvr>
                                      <p:tavLst>
                                        <p:tav tm="0">
                                          <p:val>
                                            <p:strVal val="#ppt_x"/>
                                          </p:val>
                                        </p:tav>
                                        <p:tav tm="100000">
                                          <p:val>
                                            <p:strVal val="#ppt_x"/>
                                          </p:val>
                                        </p:tav>
                                      </p:tavLst>
                                    </p:anim>
                                    <p:anim calcmode="lin" valueType="num">
                                      <p:cBhvr additive="base">
                                        <p:cTn id="47" dur="250" fill="hold"/>
                                        <p:tgtEl>
                                          <p:spTgt spid="325"/>
                                        </p:tgtEl>
                                        <p:attrNameLst>
                                          <p:attrName>ppt_y</p:attrName>
                                        </p:attrNameLst>
                                      </p:cBhvr>
                                      <p:tavLst>
                                        <p:tav tm="0">
                                          <p:val>
                                            <p:strVal val="0-#ppt_h/2"/>
                                          </p:val>
                                        </p:tav>
                                        <p:tav tm="100000">
                                          <p:val>
                                            <p:strVal val="#ppt_y"/>
                                          </p:val>
                                        </p:tav>
                                      </p:tavLst>
                                    </p:anim>
                                  </p:childTnLst>
                                </p:cTn>
                              </p:par>
                            </p:childTnLst>
                          </p:cTn>
                        </p:par>
                        <p:par>
                          <p:cTn id="48" fill="hold">
                            <p:stCondLst>
                              <p:cond delay="1250"/>
                            </p:stCondLst>
                            <p:childTnLst>
                              <p:par>
                                <p:cTn id="49" presetID="2" presetClass="entr" presetSubtype="1" fill="hold" grpId="0" nodeType="afterEffect">
                                  <p:stCondLst>
                                    <p:cond delay="0"/>
                                  </p:stCondLst>
                                  <p:childTnLst>
                                    <p:set>
                                      <p:cBhvr>
                                        <p:cTn id="50" dur="1" fill="hold">
                                          <p:stCondLst>
                                            <p:cond delay="0"/>
                                          </p:stCondLst>
                                        </p:cTn>
                                        <p:tgtEl>
                                          <p:spTgt spid="312"/>
                                        </p:tgtEl>
                                        <p:attrNameLst>
                                          <p:attrName>style.visibility</p:attrName>
                                        </p:attrNameLst>
                                      </p:cBhvr>
                                      <p:to>
                                        <p:strVal val="visible"/>
                                      </p:to>
                                    </p:set>
                                    <p:anim calcmode="lin" valueType="num">
                                      <p:cBhvr additive="base">
                                        <p:cTn id="51" dur="250" fill="hold"/>
                                        <p:tgtEl>
                                          <p:spTgt spid="312"/>
                                        </p:tgtEl>
                                        <p:attrNameLst>
                                          <p:attrName>ppt_x</p:attrName>
                                        </p:attrNameLst>
                                      </p:cBhvr>
                                      <p:tavLst>
                                        <p:tav tm="0">
                                          <p:val>
                                            <p:strVal val="#ppt_x"/>
                                          </p:val>
                                        </p:tav>
                                        <p:tav tm="100000">
                                          <p:val>
                                            <p:strVal val="#ppt_x"/>
                                          </p:val>
                                        </p:tav>
                                      </p:tavLst>
                                    </p:anim>
                                    <p:anim calcmode="lin" valueType="num">
                                      <p:cBhvr additive="base">
                                        <p:cTn id="52" dur="250" fill="hold"/>
                                        <p:tgtEl>
                                          <p:spTgt spid="312"/>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32"/>
                                        </p:tgtEl>
                                        <p:attrNameLst>
                                          <p:attrName>style.visibility</p:attrName>
                                        </p:attrNameLst>
                                      </p:cBhvr>
                                      <p:to>
                                        <p:strVal val="visible"/>
                                      </p:to>
                                    </p:set>
                                    <p:anim calcmode="lin" valueType="num">
                                      <p:cBhvr additive="base">
                                        <p:cTn id="57" dur="250" fill="hold"/>
                                        <p:tgtEl>
                                          <p:spTgt spid="332"/>
                                        </p:tgtEl>
                                        <p:attrNameLst>
                                          <p:attrName>ppt_x</p:attrName>
                                        </p:attrNameLst>
                                      </p:cBhvr>
                                      <p:tavLst>
                                        <p:tav tm="0">
                                          <p:val>
                                            <p:strVal val="0-#ppt_w/2"/>
                                          </p:val>
                                        </p:tav>
                                        <p:tav tm="100000">
                                          <p:val>
                                            <p:strVal val="#ppt_x"/>
                                          </p:val>
                                        </p:tav>
                                      </p:tavLst>
                                    </p:anim>
                                    <p:anim calcmode="lin" valueType="num">
                                      <p:cBhvr additive="base">
                                        <p:cTn id="58" dur="250" fill="hold"/>
                                        <p:tgtEl>
                                          <p:spTgt spid="332"/>
                                        </p:tgtEl>
                                        <p:attrNameLst>
                                          <p:attrName>ppt_y</p:attrName>
                                        </p:attrNameLst>
                                      </p:cBhvr>
                                      <p:tavLst>
                                        <p:tav tm="0">
                                          <p:val>
                                            <p:strVal val="#ppt_y"/>
                                          </p:val>
                                        </p:tav>
                                        <p:tav tm="100000">
                                          <p:val>
                                            <p:strVal val="#ppt_y"/>
                                          </p:val>
                                        </p:tav>
                                      </p:tavLst>
                                    </p:anim>
                                  </p:childTnLst>
                                </p:cTn>
                              </p:par>
                            </p:childTnLst>
                          </p:cTn>
                        </p:par>
                        <p:par>
                          <p:cTn id="59" fill="hold">
                            <p:stCondLst>
                              <p:cond delay="250"/>
                            </p:stCondLst>
                            <p:childTnLst>
                              <p:par>
                                <p:cTn id="60" presetID="2" presetClass="entr" presetSubtype="8" fill="hold" grpId="0" nodeType="afterEffect">
                                  <p:stCondLst>
                                    <p:cond delay="0"/>
                                  </p:stCondLst>
                                  <p:childTnLst>
                                    <p:set>
                                      <p:cBhvr>
                                        <p:cTn id="61" dur="1" fill="hold">
                                          <p:stCondLst>
                                            <p:cond delay="0"/>
                                          </p:stCondLst>
                                        </p:cTn>
                                        <p:tgtEl>
                                          <p:spTgt spid="331"/>
                                        </p:tgtEl>
                                        <p:attrNameLst>
                                          <p:attrName>style.visibility</p:attrName>
                                        </p:attrNameLst>
                                      </p:cBhvr>
                                      <p:to>
                                        <p:strVal val="visible"/>
                                      </p:to>
                                    </p:set>
                                    <p:anim calcmode="lin" valueType="num">
                                      <p:cBhvr additive="base">
                                        <p:cTn id="62" dur="250" fill="hold"/>
                                        <p:tgtEl>
                                          <p:spTgt spid="331"/>
                                        </p:tgtEl>
                                        <p:attrNameLst>
                                          <p:attrName>ppt_x</p:attrName>
                                        </p:attrNameLst>
                                      </p:cBhvr>
                                      <p:tavLst>
                                        <p:tav tm="0">
                                          <p:val>
                                            <p:strVal val="0-#ppt_w/2"/>
                                          </p:val>
                                        </p:tav>
                                        <p:tav tm="100000">
                                          <p:val>
                                            <p:strVal val="#ppt_x"/>
                                          </p:val>
                                        </p:tav>
                                      </p:tavLst>
                                    </p:anim>
                                    <p:anim calcmode="lin" valueType="num">
                                      <p:cBhvr additive="base">
                                        <p:cTn id="63" dur="250" fill="hold"/>
                                        <p:tgtEl>
                                          <p:spTgt spid="331"/>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330"/>
                                        </p:tgtEl>
                                        <p:attrNameLst>
                                          <p:attrName>style.visibility</p:attrName>
                                        </p:attrNameLst>
                                      </p:cBhvr>
                                      <p:to>
                                        <p:strVal val="visible"/>
                                      </p:to>
                                    </p:set>
                                    <p:anim calcmode="lin" valueType="num">
                                      <p:cBhvr additive="base">
                                        <p:cTn id="67" dur="250" fill="hold"/>
                                        <p:tgtEl>
                                          <p:spTgt spid="330"/>
                                        </p:tgtEl>
                                        <p:attrNameLst>
                                          <p:attrName>ppt_x</p:attrName>
                                        </p:attrNameLst>
                                      </p:cBhvr>
                                      <p:tavLst>
                                        <p:tav tm="0">
                                          <p:val>
                                            <p:strVal val="0-#ppt_w/2"/>
                                          </p:val>
                                        </p:tav>
                                        <p:tav tm="100000">
                                          <p:val>
                                            <p:strVal val="#ppt_x"/>
                                          </p:val>
                                        </p:tav>
                                      </p:tavLst>
                                    </p:anim>
                                    <p:anim calcmode="lin" valueType="num">
                                      <p:cBhvr additive="base">
                                        <p:cTn id="68" dur="250" fill="hold"/>
                                        <p:tgtEl>
                                          <p:spTgt spid="330"/>
                                        </p:tgtEl>
                                        <p:attrNameLst>
                                          <p:attrName>ppt_y</p:attrName>
                                        </p:attrNameLst>
                                      </p:cBhvr>
                                      <p:tavLst>
                                        <p:tav tm="0">
                                          <p:val>
                                            <p:strVal val="#ppt_y"/>
                                          </p:val>
                                        </p:tav>
                                        <p:tav tm="100000">
                                          <p:val>
                                            <p:strVal val="#ppt_y"/>
                                          </p:val>
                                        </p:tav>
                                      </p:tavLst>
                                    </p:anim>
                                  </p:childTnLst>
                                </p:cTn>
                              </p:par>
                            </p:childTnLst>
                          </p:cTn>
                        </p:par>
                        <p:par>
                          <p:cTn id="69" fill="hold">
                            <p:stCondLst>
                              <p:cond delay="750"/>
                            </p:stCondLst>
                            <p:childTnLst>
                              <p:par>
                                <p:cTn id="70" presetID="2" presetClass="entr" presetSubtype="8" fill="hold" grpId="0" nodeType="afterEffect">
                                  <p:stCondLst>
                                    <p:cond delay="0"/>
                                  </p:stCondLst>
                                  <p:childTnLst>
                                    <p:set>
                                      <p:cBhvr>
                                        <p:cTn id="71" dur="1" fill="hold">
                                          <p:stCondLst>
                                            <p:cond delay="0"/>
                                          </p:stCondLst>
                                        </p:cTn>
                                        <p:tgtEl>
                                          <p:spTgt spid="313"/>
                                        </p:tgtEl>
                                        <p:attrNameLst>
                                          <p:attrName>style.visibility</p:attrName>
                                        </p:attrNameLst>
                                      </p:cBhvr>
                                      <p:to>
                                        <p:strVal val="visible"/>
                                      </p:to>
                                    </p:set>
                                    <p:anim calcmode="lin" valueType="num">
                                      <p:cBhvr additive="base">
                                        <p:cTn id="72" dur="250" fill="hold"/>
                                        <p:tgtEl>
                                          <p:spTgt spid="313"/>
                                        </p:tgtEl>
                                        <p:attrNameLst>
                                          <p:attrName>ppt_x</p:attrName>
                                        </p:attrNameLst>
                                      </p:cBhvr>
                                      <p:tavLst>
                                        <p:tav tm="0">
                                          <p:val>
                                            <p:strVal val="0-#ppt_w/2"/>
                                          </p:val>
                                        </p:tav>
                                        <p:tav tm="100000">
                                          <p:val>
                                            <p:strVal val="#ppt_x"/>
                                          </p:val>
                                        </p:tav>
                                      </p:tavLst>
                                    </p:anim>
                                    <p:anim calcmode="lin" valueType="num">
                                      <p:cBhvr additive="base">
                                        <p:cTn id="73" dur="250" fill="hold"/>
                                        <p:tgtEl>
                                          <p:spTgt spid="313"/>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8" fill="hold" grpId="0" nodeType="afterEffect">
                                  <p:stCondLst>
                                    <p:cond delay="0"/>
                                  </p:stCondLst>
                                  <p:childTnLst>
                                    <p:set>
                                      <p:cBhvr>
                                        <p:cTn id="76" dur="1" fill="hold">
                                          <p:stCondLst>
                                            <p:cond delay="0"/>
                                          </p:stCondLst>
                                        </p:cTn>
                                        <p:tgtEl>
                                          <p:spTgt spid="337"/>
                                        </p:tgtEl>
                                        <p:attrNameLst>
                                          <p:attrName>style.visibility</p:attrName>
                                        </p:attrNameLst>
                                      </p:cBhvr>
                                      <p:to>
                                        <p:strVal val="visible"/>
                                      </p:to>
                                    </p:set>
                                    <p:anim calcmode="lin" valueType="num">
                                      <p:cBhvr additive="base">
                                        <p:cTn id="77" dur="250" fill="hold"/>
                                        <p:tgtEl>
                                          <p:spTgt spid="337"/>
                                        </p:tgtEl>
                                        <p:attrNameLst>
                                          <p:attrName>ppt_x</p:attrName>
                                        </p:attrNameLst>
                                      </p:cBhvr>
                                      <p:tavLst>
                                        <p:tav tm="0">
                                          <p:val>
                                            <p:strVal val="0-#ppt_w/2"/>
                                          </p:val>
                                        </p:tav>
                                        <p:tav tm="100000">
                                          <p:val>
                                            <p:strVal val="#ppt_x"/>
                                          </p:val>
                                        </p:tav>
                                      </p:tavLst>
                                    </p:anim>
                                    <p:anim calcmode="lin" valueType="num">
                                      <p:cBhvr additive="base">
                                        <p:cTn id="78" dur="250" fill="hold"/>
                                        <p:tgtEl>
                                          <p:spTgt spid="337"/>
                                        </p:tgtEl>
                                        <p:attrNameLst>
                                          <p:attrName>ppt_y</p:attrName>
                                        </p:attrNameLst>
                                      </p:cBhvr>
                                      <p:tavLst>
                                        <p:tav tm="0">
                                          <p:val>
                                            <p:strVal val="#ppt_y"/>
                                          </p:val>
                                        </p:tav>
                                        <p:tav tm="100000">
                                          <p:val>
                                            <p:strVal val="#ppt_y"/>
                                          </p:val>
                                        </p:tav>
                                      </p:tavLst>
                                    </p:anim>
                                  </p:childTnLst>
                                </p:cTn>
                              </p:par>
                            </p:childTnLst>
                          </p:cTn>
                        </p:par>
                        <p:par>
                          <p:cTn id="79" fill="hold">
                            <p:stCondLst>
                              <p:cond delay="1250"/>
                            </p:stCondLst>
                            <p:childTnLst>
                              <p:par>
                                <p:cTn id="80" presetID="2" presetClass="entr" presetSubtype="8" fill="hold" grpId="0" nodeType="afterEffect">
                                  <p:stCondLst>
                                    <p:cond delay="0"/>
                                  </p:stCondLst>
                                  <p:childTnLst>
                                    <p:set>
                                      <p:cBhvr>
                                        <p:cTn id="81" dur="1" fill="hold">
                                          <p:stCondLst>
                                            <p:cond delay="0"/>
                                          </p:stCondLst>
                                        </p:cTn>
                                        <p:tgtEl>
                                          <p:spTgt spid="338"/>
                                        </p:tgtEl>
                                        <p:attrNameLst>
                                          <p:attrName>style.visibility</p:attrName>
                                        </p:attrNameLst>
                                      </p:cBhvr>
                                      <p:to>
                                        <p:strVal val="visible"/>
                                      </p:to>
                                    </p:set>
                                    <p:anim calcmode="lin" valueType="num">
                                      <p:cBhvr additive="base">
                                        <p:cTn id="82" dur="250" fill="hold"/>
                                        <p:tgtEl>
                                          <p:spTgt spid="338"/>
                                        </p:tgtEl>
                                        <p:attrNameLst>
                                          <p:attrName>ppt_x</p:attrName>
                                        </p:attrNameLst>
                                      </p:cBhvr>
                                      <p:tavLst>
                                        <p:tav tm="0">
                                          <p:val>
                                            <p:strVal val="0-#ppt_w/2"/>
                                          </p:val>
                                        </p:tav>
                                        <p:tav tm="100000">
                                          <p:val>
                                            <p:strVal val="#ppt_x"/>
                                          </p:val>
                                        </p:tav>
                                      </p:tavLst>
                                    </p:anim>
                                    <p:anim calcmode="lin" valueType="num">
                                      <p:cBhvr additive="base">
                                        <p:cTn id="83" dur="250" fill="hold"/>
                                        <p:tgtEl>
                                          <p:spTgt spid="338"/>
                                        </p:tgtEl>
                                        <p:attrNameLst>
                                          <p:attrName>ppt_y</p:attrName>
                                        </p:attrNameLst>
                                      </p:cBhvr>
                                      <p:tavLst>
                                        <p:tav tm="0">
                                          <p:val>
                                            <p:strVal val="#ppt_y"/>
                                          </p:val>
                                        </p:tav>
                                        <p:tav tm="100000">
                                          <p:val>
                                            <p:strVal val="#ppt_y"/>
                                          </p:val>
                                        </p:tav>
                                      </p:tavLst>
                                    </p:anim>
                                  </p:childTnLst>
                                </p:cTn>
                              </p:par>
                            </p:childTnLst>
                          </p:cTn>
                        </p:par>
                        <p:par>
                          <p:cTn id="84" fill="hold">
                            <p:stCondLst>
                              <p:cond delay="1500"/>
                            </p:stCondLst>
                            <p:childTnLst>
                              <p:par>
                                <p:cTn id="85" presetID="2" presetClass="entr" presetSubtype="8" fill="hold" grpId="0" nodeType="afterEffect">
                                  <p:stCondLst>
                                    <p:cond delay="0"/>
                                  </p:stCondLst>
                                  <p:childTnLst>
                                    <p:set>
                                      <p:cBhvr>
                                        <p:cTn id="86" dur="1" fill="hold">
                                          <p:stCondLst>
                                            <p:cond delay="0"/>
                                          </p:stCondLst>
                                        </p:cTn>
                                        <p:tgtEl>
                                          <p:spTgt spid="336"/>
                                        </p:tgtEl>
                                        <p:attrNameLst>
                                          <p:attrName>style.visibility</p:attrName>
                                        </p:attrNameLst>
                                      </p:cBhvr>
                                      <p:to>
                                        <p:strVal val="visible"/>
                                      </p:to>
                                    </p:set>
                                    <p:anim calcmode="lin" valueType="num">
                                      <p:cBhvr additive="base">
                                        <p:cTn id="87" dur="250" fill="hold"/>
                                        <p:tgtEl>
                                          <p:spTgt spid="336"/>
                                        </p:tgtEl>
                                        <p:attrNameLst>
                                          <p:attrName>ppt_x</p:attrName>
                                        </p:attrNameLst>
                                      </p:cBhvr>
                                      <p:tavLst>
                                        <p:tav tm="0">
                                          <p:val>
                                            <p:strVal val="0-#ppt_w/2"/>
                                          </p:val>
                                        </p:tav>
                                        <p:tav tm="100000">
                                          <p:val>
                                            <p:strVal val="#ppt_x"/>
                                          </p:val>
                                        </p:tav>
                                      </p:tavLst>
                                    </p:anim>
                                    <p:anim calcmode="lin" valueType="num">
                                      <p:cBhvr additive="base">
                                        <p:cTn id="88" dur="250" fill="hold"/>
                                        <p:tgtEl>
                                          <p:spTgt spid="336"/>
                                        </p:tgtEl>
                                        <p:attrNameLst>
                                          <p:attrName>ppt_y</p:attrName>
                                        </p:attrNameLst>
                                      </p:cBhvr>
                                      <p:tavLst>
                                        <p:tav tm="0">
                                          <p:val>
                                            <p:strVal val="#ppt_y"/>
                                          </p:val>
                                        </p:tav>
                                        <p:tav tm="100000">
                                          <p:val>
                                            <p:strVal val="#ppt_y"/>
                                          </p:val>
                                        </p:tav>
                                      </p:tavLst>
                                    </p:anim>
                                  </p:childTnLst>
                                </p:cTn>
                              </p:par>
                            </p:childTnLst>
                          </p:cTn>
                        </p:par>
                        <p:par>
                          <p:cTn id="89" fill="hold">
                            <p:stCondLst>
                              <p:cond delay="1750"/>
                            </p:stCondLst>
                            <p:childTnLst>
                              <p:par>
                                <p:cTn id="90" presetID="2" presetClass="entr" presetSubtype="8" fill="hold" grpId="0" nodeType="afterEffect">
                                  <p:stCondLst>
                                    <p:cond delay="0"/>
                                  </p:stCondLst>
                                  <p:childTnLst>
                                    <p:set>
                                      <p:cBhvr>
                                        <p:cTn id="91" dur="1" fill="hold">
                                          <p:stCondLst>
                                            <p:cond delay="0"/>
                                          </p:stCondLst>
                                        </p:cTn>
                                        <p:tgtEl>
                                          <p:spTgt spid="339"/>
                                        </p:tgtEl>
                                        <p:attrNameLst>
                                          <p:attrName>style.visibility</p:attrName>
                                        </p:attrNameLst>
                                      </p:cBhvr>
                                      <p:to>
                                        <p:strVal val="visible"/>
                                      </p:to>
                                    </p:set>
                                    <p:anim calcmode="lin" valueType="num">
                                      <p:cBhvr additive="base">
                                        <p:cTn id="92" dur="250" fill="hold"/>
                                        <p:tgtEl>
                                          <p:spTgt spid="339"/>
                                        </p:tgtEl>
                                        <p:attrNameLst>
                                          <p:attrName>ppt_x</p:attrName>
                                        </p:attrNameLst>
                                      </p:cBhvr>
                                      <p:tavLst>
                                        <p:tav tm="0">
                                          <p:val>
                                            <p:strVal val="0-#ppt_w/2"/>
                                          </p:val>
                                        </p:tav>
                                        <p:tav tm="100000">
                                          <p:val>
                                            <p:strVal val="#ppt_x"/>
                                          </p:val>
                                        </p:tav>
                                      </p:tavLst>
                                    </p:anim>
                                    <p:anim calcmode="lin" valueType="num">
                                      <p:cBhvr additive="base">
                                        <p:cTn id="93" dur="250" fill="hold"/>
                                        <p:tgtEl>
                                          <p:spTgt spid="339"/>
                                        </p:tgtEl>
                                        <p:attrNameLst>
                                          <p:attrName>ppt_y</p:attrName>
                                        </p:attrNameLst>
                                      </p:cBhvr>
                                      <p:tavLst>
                                        <p:tav tm="0">
                                          <p:val>
                                            <p:strVal val="#ppt_y"/>
                                          </p:val>
                                        </p:tav>
                                        <p:tav tm="100000">
                                          <p:val>
                                            <p:strVal val="#ppt_y"/>
                                          </p:val>
                                        </p:tav>
                                      </p:tavLst>
                                    </p:anim>
                                  </p:childTnLst>
                                </p:cTn>
                              </p:par>
                            </p:childTnLst>
                          </p:cTn>
                        </p:par>
                        <p:par>
                          <p:cTn id="94" fill="hold">
                            <p:stCondLst>
                              <p:cond delay="2000"/>
                            </p:stCondLst>
                            <p:childTnLst>
                              <p:par>
                                <p:cTn id="95" presetID="2" presetClass="entr" presetSubtype="8"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additive="base">
                                        <p:cTn id="97" dur="250" fill="hold"/>
                                        <p:tgtEl>
                                          <p:spTgt spid="340"/>
                                        </p:tgtEl>
                                        <p:attrNameLst>
                                          <p:attrName>ppt_x</p:attrName>
                                        </p:attrNameLst>
                                      </p:cBhvr>
                                      <p:tavLst>
                                        <p:tav tm="0">
                                          <p:val>
                                            <p:strVal val="0-#ppt_w/2"/>
                                          </p:val>
                                        </p:tav>
                                        <p:tav tm="100000">
                                          <p:val>
                                            <p:strVal val="#ppt_x"/>
                                          </p:val>
                                        </p:tav>
                                      </p:tavLst>
                                    </p:anim>
                                    <p:anim calcmode="lin" valueType="num">
                                      <p:cBhvr additive="base">
                                        <p:cTn id="98" dur="250" fill="hold"/>
                                        <p:tgtEl>
                                          <p:spTgt spid="340"/>
                                        </p:tgtEl>
                                        <p:attrNameLst>
                                          <p:attrName>ppt_y</p:attrName>
                                        </p:attrNameLst>
                                      </p:cBhvr>
                                      <p:tavLst>
                                        <p:tav tm="0">
                                          <p:val>
                                            <p:strVal val="#ppt_y"/>
                                          </p:val>
                                        </p:tav>
                                        <p:tav tm="100000">
                                          <p:val>
                                            <p:strVal val="#ppt_y"/>
                                          </p:val>
                                        </p:tav>
                                      </p:tavLst>
                                    </p:anim>
                                  </p:childTnLst>
                                </p:cTn>
                              </p:par>
                            </p:childTnLst>
                          </p:cTn>
                        </p:par>
                        <p:par>
                          <p:cTn id="99" fill="hold">
                            <p:stCondLst>
                              <p:cond delay="2250"/>
                            </p:stCondLst>
                            <p:childTnLst>
                              <p:par>
                                <p:cTn id="100" presetID="2" presetClass="entr" presetSubtype="8" fill="hold" grpId="0" nodeType="afterEffect">
                                  <p:stCondLst>
                                    <p:cond delay="0"/>
                                  </p:stCondLst>
                                  <p:childTnLst>
                                    <p:set>
                                      <p:cBhvr>
                                        <p:cTn id="101" dur="1" fill="hold">
                                          <p:stCondLst>
                                            <p:cond delay="0"/>
                                          </p:stCondLst>
                                        </p:cTn>
                                        <p:tgtEl>
                                          <p:spTgt spid="342"/>
                                        </p:tgtEl>
                                        <p:attrNameLst>
                                          <p:attrName>style.visibility</p:attrName>
                                        </p:attrNameLst>
                                      </p:cBhvr>
                                      <p:to>
                                        <p:strVal val="visible"/>
                                      </p:to>
                                    </p:set>
                                    <p:anim calcmode="lin" valueType="num">
                                      <p:cBhvr additive="base">
                                        <p:cTn id="102" dur="250" fill="hold"/>
                                        <p:tgtEl>
                                          <p:spTgt spid="342"/>
                                        </p:tgtEl>
                                        <p:attrNameLst>
                                          <p:attrName>ppt_x</p:attrName>
                                        </p:attrNameLst>
                                      </p:cBhvr>
                                      <p:tavLst>
                                        <p:tav tm="0">
                                          <p:val>
                                            <p:strVal val="0-#ppt_w/2"/>
                                          </p:val>
                                        </p:tav>
                                        <p:tav tm="100000">
                                          <p:val>
                                            <p:strVal val="#ppt_x"/>
                                          </p:val>
                                        </p:tav>
                                      </p:tavLst>
                                    </p:anim>
                                    <p:anim calcmode="lin" valueType="num">
                                      <p:cBhvr additive="base">
                                        <p:cTn id="103" dur="250" fill="hold"/>
                                        <p:tgtEl>
                                          <p:spTgt spid="342"/>
                                        </p:tgtEl>
                                        <p:attrNameLst>
                                          <p:attrName>ppt_y</p:attrName>
                                        </p:attrNameLst>
                                      </p:cBhvr>
                                      <p:tavLst>
                                        <p:tav tm="0">
                                          <p:val>
                                            <p:strVal val="#ppt_y"/>
                                          </p:val>
                                        </p:tav>
                                        <p:tav tm="100000">
                                          <p:val>
                                            <p:strVal val="#ppt_y"/>
                                          </p:val>
                                        </p:tav>
                                      </p:tavLst>
                                    </p:anim>
                                  </p:childTnLst>
                                </p:cTn>
                              </p:par>
                            </p:childTnLst>
                          </p:cTn>
                        </p:par>
                        <p:par>
                          <p:cTn id="104" fill="hold">
                            <p:stCondLst>
                              <p:cond delay="2500"/>
                            </p:stCondLst>
                            <p:childTnLst>
                              <p:par>
                                <p:cTn id="105" presetID="2" presetClass="entr" presetSubtype="8" fill="hold" grpId="0" nodeType="afterEffect">
                                  <p:stCondLst>
                                    <p:cond delay="0"/>
                                  </p:stCondLst>
                                  <p:childTnLst>
                                    <p:set>
                                      <p:cBhvr>
                                        <p:cTn id="106" dur="1" fill="hold">
                                          <p:stCondLst>
                                            <p:cond delay="0"/>
                                          </p:stCondLst>
                                        </p:cTn>
                                        <p:tgtEl>
                                          <p:spTgt spid="343"/>
                                        </p:tgtEl>
                                        <p:attrNameLst>
                                          <p:attrName>style.visibility</p:attrName>
                                        </p:attrNameLst>
                                      </p:cBhvr>
                                      <p:to>
                                        <p:strVal val="visible"/>
                                      </p:to>
                                    </p:set>
                                    <p:anim calcmode="lin" valueType="num">
                                      <p:cBhvr additive="base">
                                        <p:cTn id="107" dur="250" fill="hold"/>
                                        <p:tgtEl>
                                          <p:spTgt spid="343"/>
                                        </p:tgtEl>
                                        <p:attrNameLst>
                                          <p:attrName>ppt_x</p:attrName>
                                        </p:attrNameLst>
                                      </p:cBhvr>
                                      <p:tavLst>
                                        <p:tav tm="0">
                                          <p:val>
                                            <p:strVal val="0-#ppt_w/2"/>
                                          </p:val>
                                        </p:tav>
                                        <p:tav tm="100000">
                                          <p:val>
                                            <p:strVal val="#ppt_x"/>
                                          </p:val>
                                        </p:tav>
                                      </p:tavLst>
                                    </p:anim>
                                    <p:anim calcmode="lin" valueType="num">
                                      <p:cBhvr additive="base">
                                        <p:cTn id="108" dur="250" fill="hold"/>
                                        <p:tgtEl>
                                          <p:spTgt spid="343"/>
                                        </p:tgtEl>
                                        <p:attrNameLst>
                                          <p:attrName>ppt_y</p:attrName>
                                        </p:attrNameLst>
                                      </p:cBhvr>
                                      <p:tavLst>
                                        <p:tav tm="0">
                                          <p:val>
                                            <p:strVal val="#ppt_y"/>
                                          </p:val>
                                        </p:tav>
                                        <p:tav tm="100000">
                                          <p:val>
                                            <p:strVal val="#ppt_y"/>
                                          </p:val>
                                        </p:tav>
                                      </p:tavLst>
                                    </p:anim>
                                  </p:childTnLst>
                                </p:cTn>
                              </p:par>
                            </p:childTnLst>
                          </p:cTn>
                        </p:par>
                        <p:par>
                          <p:cTn id="109" fill="hold">
                            <p:stCondLst>
                              <p:cond delay="2750"/>
                            </p:stCondLst>
                            <p:childTnLst>
                              <p:par>
                                <p:cTn id="110" presetID="2" presetClass="entr" presetSubtype="8" fill="hold" grpId="0" nodeType="afterEffect">
                                  <p:stCondLst>
                                    <p:cond delay="0"/>
                                  </p:stCondLst>
                                  <p:childTnLst>
                                    <p:set>
                                      <p:cBhvr>
                                        <p:cTn id="111" dur="1" fill="hold">
                                          <p:stCondLst>
                                            <p:cond delay="0"/>
                                          </p:stCondLst>
                                        </p:cTn>
                                        <p:tgtEl>
                                          <p:spTgt spid="341"/>
                                        </p:tgtEl>
                                        <p:attrNameLst>
                                          <p:attrName>style.visibility</p:attrName>
                                        </p:attrNameLst>
                                      </p:cBhvr>
                                      <p:to>
                                        <p:strVal val="visible"/>
                                      </p:to>
                                    </p:set>
                                    <p:anim calcmode="lin" valueType="num">
                                      <p:cBhvr additive="base">
                                        <p:cTn id="112" dur="250" fill="hold"/>
                                        <p:tgtEl>
                                          <p:spTgt spid="341"/>
                                        </p:tgtEl>
                                        <p:attrNameLst>
                                          <p:attrName>ppt_x</p:attrName>
                                        </p:attrNameLst>
                                      </p:cBhvr>
                                      <p:tavLst>
                                        <p:tav tm="0">
                                          <p:val>
                                            <p:strVal val="0-#ppt_w/2"/>
                                          </p:val>
                                        </p:tav>
                                        <p:tav tm="100000">
                                          <p:val>
                                            <p:strVal val="#ppt_x"/>
                                          </p:val>
                                        </p:tav>
                                      </p:tavLst>
                                    </p:anim>
                                    <p:anim calcmode="lin" valueType="num">
                                      <p:cBhvr additive="base">
                                        <p:cTn id="113" dur="250" fill="hold"/>
                                        <p:tgtEl>
                                          <p:spTgt spid="341"/>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326"/>
                                        </p:tgtEl>
                                        <p:attrNameLst>
                                          <p:attrName>style.visibility</p:attrName>
                                        </p:attrNameLst>
                                      </p:cBhvr>
                                      <p:to>
                                        <p:strVal val="visible"/>
                                      </p:to>
                                    </p:set>
                                    <p:anim calcmode="lin" valueType="num">
                                      <p:cBhvr additive="base">
                                        <p:cTn id="118" dur="250" fill="hold"/>
                                        <p:tgtEl>
                                          <p:spTgt spid="326"/>
                                        </p:tgtEl>
                                        <p:attrNameLst>
                                          <p:attrName>ppt_x</p:attrName>
                                        </p:attrNameLst>
                                      </p:cBhvr>
                                      <p:tavLst>
                                        <p:tav tm="0">
                                          <p:val>
                                            <p:strVal val="1+#ppt_w/2"/>
                                          </p:val>
                                        </p:tav>
                                        <p:tav tm="100000">
                                          <p:val>
                                            <p:strVal val="#ppt_x"/>
                                          </p:val>
                                        </p:tav>
                                      </p:tavLst>
                                    </p:anim>
                                    <p:anim calcmode="lin" valueType="num">
                                      <p:cBhvr additive="base">
                                        <p:cTn id="119" dur="250" fill="hold"/>
                                        <p:tgtEl>
                                          <p:spTgt spid="326"/>
                                        </p:tgtEl>
                                        <p:attrNameLst>
                                          <p:attrName>ppt_y</p:attrName>
                                        </p:attrNameLst>
                                      </p:cBhvr>
                                      <p:tavLst>
                                        <p:tav tm="0">
                                          <p:val>
                                            <p:strVal val="#ppt_y"/>
                                          </p:val>
                                        </p:tav>
                                        <p:tav tm="100000">
                                          <p:val>
                                            <p:strVal val="#ppt_y"/>
                                          </p:val>
                                        </p:tav>
                                      </p:tavLst>
                                    </p:anim>
                                  </p:childTnLst>
                                </p:cTn>
                              </p:par>
                            </p:childTnLst>
                          </p:cTn>
                        </p:par>
                        <p:par>
                          <p:cTn id="120" fill="hold">
                            <p:stCondLst>
                              <p:cond delay="250"/>
                            </p:stCondLst>
                            <p:childTnLst>
                              <p:par>
                                <p:cTn id="121" presetID="2" presetClass="entr" presetSubtype="2" fill="hold" grpId="0" nodeType="afterEffect">
                                  <p:stCondLst>
                                    <p:cond delay="0"/>
                                  </p:stCondLst>
                                  <p:childTnLst>
                                    <p:set>
                                      <p:cBhvr>
                                        <p:cTn id="122" dur="1" fill="hold">
                                          <p:stCondLst>
                                            <p:cond delay="0"/>
                                          </p:stCondLst>
                                        </p:cTn>
                                        <p:tgtEl>
                                          <p:spTgt spid="329"/>
                                        </p:tgtEl>
                                        <p:attrNameLst>
                                          <p:attrName>style.visibility</p:attrName>
                                        </p:attrNameLst>
                                      </p:cBhvr>
                                      <p:to>
                                        <p:strVal val="visible"/>
                                      </p:to>
                                    </p:set>
                                    <p:anim calcmode="lin" valueType="num">
                                      <p:cBhvr additive="base">
                                        <p:cTn id="123" dur="250" fill="hold"/>
                                        <p:tgtEl>
                                          <p:spTgt spid="329"/>
                                        </p:tgtEl>
                                        <p:attrNameLst>
                                          <p:attrName>ppt_x</p:attrName>
                                        </p:attrNameLst>
                                      </p:cBhvr>
                                      <p:tavLst>
                                        <p:tav tm="0">
                                          <p:val>
                                            <p:strVal val="1+#ppt_w/2"/>
                                          </p:val>
                                        </p:tav>
                                        <p:tav tm="100000">
                                          <p:val>
                                            <p:strVal val="#ppt_x"/>
                                          </p:val>
                                        </p:tav>
                                      </p:tavLst>
                                    </p:anim>
                                    <p:anim calcmode="lin" valueType="num">
                                      <p:cBhvr additive="base">
                                        <p:cTn id="124" dur="250" fill="hold"/>
                                        <p:tgtEl>
                                          <p:spTgt spid="329"/>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2" presetClass="entr" presetSubtype="2" fill="hold" grpId="0" nodeType="afterEffect">
                                  <p:stCondLst>
                                    <p:cond delay="0"/>
                                  </p:stCondLst>
                                  <p:childTnLst>
                                    <p:set>
                                      <p:cBhvr>
                                        <p:cTn id="127" dur="1" fill="hold">
                                          <p:stCondLst>
                                            <p:cond delay="0"/>
                                          </p:stCondLst>
                                        </p:cTn>
                                        <p:tgtEl>
                                          <p:spTgt spid="327"/>
                                        </p:tgtEl>
                                        <p:attrNameLst>
                                          <p:attrName>style.visibility</p:attrName>
                                        </p:attrNameLst>
                                      </p:cBhvr>
                                      <p:to>
                                        <p:strVal val="visible"/>
                                      </p:to>
                                    </p:set>
                                    <p:anim calcmode="lin" valueType="num">
                                      <p:cBhvr additive="base">
                                        <p:cTn id="128" dur="250" fill="hold"/>
                                        <p:tgtEl>
                                          <p:spTgt spid="327"/>
                                        </p:tgtEl>
                                        <p:attrNameLst>
                                          <p:attrName>ppt_x</p:attrName>
                                        </p:attrNameLst>
                                      </p:cBhvr>
                                      <p:tavLst>
                                        <p:tav tm="0">
                                          <p:val>
                                            <p:strVal val="1+#ppt_w/2"/>
                                          </p:val>
                                        </p:tav>
                                        <p:tav tm="100000">
                                          <p:val>
                                            <p:strVal val="#ppt_x"/>
                                          </p:val>
                                        </p:tav>
                                      </p:tavLst>
                                    </p:anim>
                                    <p:anim calcmode="lin" valueType="num">
                                      <p:cBhvr additive="base">
                                        <p:cTn id="129" dur="250" fill="hold"/>
                                        <p:tgtEl>
                                          <p:spTgt spid="327"/>
                                        </p:tgtEl>
                                        <p:attrNameLst>
                                          <p:attrName>ppt_y</p:attrName>
                                        </p:attrNameLst>
                                      </p:cBhvr>
                                      <p:tavLst>
                                        <p:tav tm="0">
                                          <p:val>
                                            <p:strVal val="#ppt_y"/>
                                          </p:val>
                                        </p:tav>
                                        <p:tav tm="100000">
                                          <p:val>
                                            <p:strVal val="#ppt_y"/>
                                          </p:val>
                                        </p:tav>
                                      </p:tavLst>
                                    </p:anim>
                                  </p:childTnLst>
                                </p:cTn>
                              </p:par>
                            </p:childTnLst>
                          </p:cTn>
                        </p:par>
                        <p:par>
                          <p:cTn id="130" fill="hold">
                            <p:stCondLst>
                              <p:cond delay="750"/>
                            </p:stCondLst>
                            <p:childTnLst>
                              <p:par>
                                <p:cTn id="131" presetID="2" presetClass="entr" presetSubtype="2" fill="hold" grpId="0" nodeType="afterEffect">
                                  <p:stCondLst>
                                    <p:cond delay="0"/>
                                  </p:stCondLst>
                                  <p:childTnLst>
                                    <p:set>
                                      <p:cBhvr>
                                        <p:cTn id="132" dur="1" fill="hold">
                                          <p:stCondLst>
                                            <p:cond delay="0"/>
                                          </p:stCondLst>
                                        </p:cTn>
                                        <p:tgtEl>
                                          <p:spTgt spid="328"/>
                                        </p:tgtEl>
                                        <p:attrNameLst>
                                          <p:attrName>style.visibility</p:attrName>
                                        </p:attrNameLst>
                                      </p:cBhvr>
                                      <p:to>
                                        <p:strVal val="visible"/>
                                      </p:to>
                                    </p:set>
                                    <p:anim calcmode="lin" valueType="num">
                                      <p:cBhvr additive="base">
                                        <p:cTn id="133" dur="250" fill="hold"/>
                                        <p:tgtEl>
                                          <p:spTgt spid="328"/>
                                        </p:tgtEl>
                                        <p:attrNameLst>
                                          <p:attrName>ppt_x</p:attrName>
                                        </p:attrNameLst>
                                      </p:cBhvr>
                                      <p:tavLst>
                                        <p:tav tm="0">
                                          <p:val>
                                            <p:strVal val="1+#ppt_w/2"/>
                                          </p:val>
                                        </p:tav>
                                        <p:tav tm="100000">
                                          <p:val>
                                            <p:strVal val="#ppt_x"/>
                                          </p:val>
                                        </p:tav>
                                      </p:tavLst>
                                    </p:anim>
                                    <p:anim calcmode="lin" valueType="num">
                                      <p:cBhvr additive="base">
                                        <p:cTn id="134" dur="250" fill="hold"/>
                                        <p:tgtEl>
                                          <p:spTgt spid="328"/>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301"/>
                                        </p:tgtEl>
                                        <p:attrNameLst>
                                          <p:attrName>style.visibility</p:attrName>
                                        </p:attrNameLst>
                                      </p:cBhvr>
                                      <p:to>
                                        <p:strVal val="visible"/>
                                      </p:to>
                                    </p:set>
                                    <p:anim calcmode="lin" valueType="num">
                                      <p:cBhvr additive="base">
                                        <p:cTn id="139" dur="250" fill="hold"/>
                                        <p:tgtEl>
                                          <p:spTgt spid="301"/>
                                        </p:tgtEl>
                                        <p:attrNameLst>
                                          <p:attrName>ppt_x</p:attrName>
                                        </p:attrNameLst>
                                      </p:cBhvr>
                                      <p:tavLst>
                                        <p:tav tm="0">
                                          <p:val>
                                            <p:strVal val="1+#ppt_w/2"/>
                                          </p:val>
                                        </p:tav>
                                        <p:tav tm="100000">
                                          <p:val>
                                            <p:strVal val="#ppt_x"/>
                                          </p:val>
                                        </p:tav>
                                      </p:tavLst>
                                    </p:anim>
                                    <p:anim calcmode="lin" valueType="num">
                                      <p:cBhvr additive="base">
                                        <p:cTn id="140" dur="250" fill="hold"/>
                                        <p:tgtEl>
                                          <p:spTgt spid="301"/>
                                        </p:tgtEl>
                                        <p:attrNameLst>
                                          <p:attrName>ppt_y</p:attrName>
                                        </p:attrNameLst>
                                      </p:cBhvr>
                                      <p:tavLst>
                                        <p:tav tm="0">
                                          <p:val>
                                            <p:strVal val="#ppt_y"/>
                                          </p:val>
                                        </p:tav>
                                        <p:tav tm="100000">
                                          <p:val>
                                            <p:strVal val="#ppt_y"/>
                                          </p:val>
                                        </p:tav>
                                      </p:tavLst>
                                    </p:anim>
                                  </p:childTnLst>
                                </p:cTn>
                              </p:par>
                            </p:childTnLst>
                          </p:cTn>
                        </p:par>
                        <p:par>
                          <p:cTn id="141" fill="hold">
                            <p:stCondLst>
                              <p:cond delay="250"/>
                            </p:stCondLst>
                            <p:childTnLst>
                              <p:par>
                                <p:cTn id="142" presetID="2" presetClass="entr" presetSubtype="2" fill="hold" grpId="0" nodeType="afterEffect">
                                  <p:stCondLst>
                                    <p:cond delay="0"/>
                                  </p:stCondLst>
                                  <p:childTnLst>
                                    <p:set>
                                      <p:cBhvr>
                                        <p:cTn id="143" dur="1" fill="hold">
                                          <p:stCondLst>
                                            <p:cond delay="0"/>
                                          </p:stCondLst>
                                        </p:cTn>
                                        <p:tgtEl>
                                          <p:spTgt spid="302"/>
                                        </p:tgtEl>
                                        <p:attrNameLst>
                                          <p:attrName>style.visibility</p:attrName>
                                        </p:attrNameLst>
                                      </p:cBhvr>
                                      <p:to>
                                        <p:strVal val="visible"/>
                                      </p:to>
                                    </p:set>
                                    <p:anim calcmode="lin" valueType="num">
                                      <p:cBhvr additive="base">
                                        <p:cTn id="144" dur="250" fill="hold"/>
                                        <p:tgtEl>
                                          <p:spTgt spid="302"/>
                                        </p:tgtEl>
                                        <p:attrNameLst>
                                          <p:attrName>ppt_x</p:attrName>
                                        </p:attrNameLst>
                                      </p:cBhvr>
                                      <p:tavLst>
                                        <p:tav tm="0">
                                          <p:val>
                                            <p:strVal val="1+#ppt_w/2"/>
                                          </p:val>
                                        </p:tav>
                                        <p:tav tm="100000">
                                          <p:val>
                                            <p:strVal val="#ppt_x"/>
                                          </p:val>
                                        </p:tav>
                                      </p:tavLst>
                                    </p:anim>
                                    <p:anim calcmode="lin" valueType="num">
                                      <p:cBhvr additive="base">
                                        <p:cTn id="145" dur="250" fill="hold"/>
                                        <p:tgtEl>
                                          <p:spTgt spid="302"/>
                                        </p:tgtEl>
                                        <p:attrNameLst>
                                          <p:attrName>ppt_y</p:attrName>
                                        </p:attrNameLst>
                                      </p:cBhvr>
                                      <p:tavLst>
                                        <p:tav tm="0">
                                          <p:val>
                                            <p:strVal val="#ppt_y"/>
                                          </p:val>
                                        </p:tav>
                                        <p:tav tm="100000">
                                          <p:val>
                                            <p:strVal val="#ppt_y"/>
                                          </p:val>
                                        </p:tav>
                                      </p:tavLst>
                                    </p:anim>
                                  </p:childTnLst>
                                </p:cTn>
                              </p:par>
                            </p:childTnLst>
                          </p:cTn>
                        </p:par>
                        <p:par>
                          <p:cTn id="146" fill="hold">
                            <p:stCondLst>
                              <p:cond delay="500"/>
                            </p:stCondLst>
                            <p:childTnLst>
                              <p:par>
                                <p:cTn id="147" presetID="2" presetClass="entr" presetSubtype="2" fill="hold" grpId="0" nodeType="afterEffect">
                                  <p:stCondLst>
                                    <p:cond delay="0"/>
                                  </p:stCondLst>
                                  <p:childTnLst>
                                    <p:set>
                                      <p:cBhvr>
                                        <p:cTn id="148" dur="1" fill="hold">
                                          <p:stCondLst>
                                            <p:cond delay="0"/>
                                          </p:stCondLst>
                                        </p:cTn>
                                        <p:tgtEl>
                                          <p:spTgt spid="304"/>
                                        </p:tgtEl>
                                        <p:attrNameLst>
                                          <p:attrName>style.visibility</p:attrName>
                                        </p:attrNameLst>
                                      </p:cBhvr>
                                      <p:to>
                                        <p:strVal val="visible"/>
                                      </p:to>
                                    </p:set>
                                    <p:anim calcmode="lin" valueType="num">
                                      <p:cBhvr additive="base">
                                        <p:cTn id="149" dur="250" fill="hold"/>
                                        <p:tgtEl>
                                          <p:spTgt spid="304"/>
                                        </p:tgtEl>
                                        <p:attrNameLst>
                                          <p:attrName>ppt_x</p:attrName>
                                        </p:attrNameLst>
                                      </p:cBhvr>
                                      <p:tavLst>
                                        <p:tav tm="0">
                                          <p:val>
                                            <p:strVal val="1+#ppt_w/2"/>
                                          </p:val>
                                        </p:tav>
                                        <p:tav tm="100000">
                                          <p:val>
                                            <p:strVal val="#ppt_x"/>
                                          </p:val>
                                        </p:tav>
                                      </p:tavLst>
                                    </p:anim>
                                    <p:anim calcmode="lin" valueType="num">
                                      <p:cBhvr additive="base">
                                        <p:cTn id="150" dur="250" fill="hold"/>
                                        <p:tgtEl>
                                          <p:spTgt spid="304"/>
                                        </p:tgtEl>
                                        <p:attrNameLst>
                                          <p:attrName>ppt_y</p:attrName>
                                        </p:attrNameLst>
                                      </p:cBhvr>
                                      <p:tavLst>
                                        <p:tav tm="0">
                                          <p:val>
                                            <p:strVal val="#ppt_y"/>
                                          </p:val>
                                        </p:tav>
                                        <p:tav tm="100000">
                                          <p:val>
                                            <p:strVal val="#ppt_y"/>
                                          </p:val>
                                        </p:tav>
                                      </p:tavLst>
                                    </p:anim>
                                  </p:childTnLst>
                                </p:cTn>
                              </p:par>
                            </p:childTnLst>
                          </p:cTn>
                        </p:par>
                        <p:par>
                          <p:cTn id="151" fill="hold">
                            <p:stCondLst>
                              <p:cond delay="750"/>
                            </p:stCondLst>
                            <p:childTnLst>
                              <p:par>
                                <p:cTn id="152" presetID="2" presetClass="entr" presetSubtype="2" fill="hold" grpId="0" nodeType="afterEffect">
                                  <p:stCondLst>
                                    <p:cond delay="0"/>
                                  </p:stCondLst>
                                  <p:childTnLst>
                                    <p:set>
                                      <p:cBhvr>
                                        <p:cTn id="153" dur="1" fill="hold">
                                          <p:stCondLst>
                                            <p:cond delay="0"/>
                                          </p:stCondLst>
                                        </p:cTn>
                                        <p:tgtEl>
                                          <p:spTgt spid="303"/>
                                        </p:tgtEl>
                                        <p:attrNameLst>
                                          <p:attrName>style.visibility</p:attrName>
                                        </p:attrNameLst>
                                      </p:cBhvr>
                                      <p:to>
                                        <p:strVal val="visible"/>
                                      </p:to>
                                    </p:set>
                                    <p:anim calcmode="lin" valueType="num">
                                      <p:cBhvr additive="base">
                                        <p:cTn id="154" dur="250" fill="hold"/>
                                        <p:tgtEl>
                                          <p:spTgt spid="303"/>
                                        </p:tgtEl>
                                        <p:attrNameLst>
                                          <p:attrName>ppt_x</p:attrName>
                                        </p:attrNameLst>
                                      </p:cBhvr>
                                      <p:tavLst>
                                        <p:tav tm="0">
                                          <p:val>
                                            <p:strVal val="1+#ppt_w/2"/>
                                          </p:val>
                                        </p:tav>
                                        <p:tav tm="100000">
                                          <p:val>
                                            <p:strVal val="#ppt_x"/>
                                          </p:val>
                                        </p:tav>
                                      </p:tavLst>
                                    </p:anim>
                                    <p:anim calcmode="lin" valueType="num">
                                      <p:cBhvr additive="base">
                                        <p:cTn id="155" dur="250" fill="hold"/>
                                        <p:tgtEl>
                                          <p:spTgt spid="303"/>
                                        </p:tgtEl>
                                        <p:attrNameLst>
                                          <p:attrName>ppt_y</p:attrName>
                                        </p:attrNameLst>
                                      </p:cBhvr>
                                      <p:tavLst>
                                        <p:tav tm="0">
                                          <p:val>
                                            <p:strVal val="#ppt_y"/>
                                          </p:val>
                                        </p:tav>
                                        <p:tav tm="100000">
                                          <p:val>
                                            <p:strVal val="#ppt_y"/>
                                          </p:val>
                                        </p:tav>
                                      </p:tavLst>
                                    </p:anim>
                                  </p:childTnLst>
                                </p:cTn>
                              </p:par>
                            </p:childTnLst>
                          </p:cTn>
                        </p:par>
                        <p:par>
                          <p:cTn id="156" fill="hold">
                            <p:stCondLst>
                              <p:cond delay="1000"/>
                            </p:stCondLst>
                            <p:childTnLst>
                              <p:par>
                                <p:cTn id="157" presetID="2" presetClass="entr" presetSubtype="2" fill="hold" grpId="0" nodeType="afterEffect">
                                  <p:stCondLst>
                                    <p:cond delay="0"/>
                                  </p:stCondLst>
                                  <p:childTnLst>
                                    <p:set>
                                      <p:cBhvr>
                                        <p:cTn id="158" dur="1" fill="hold">
                                          <p:stCondLst>
                                            <p:cond delay="0"/>
                                          </p:stCondLst>
                                        </p:cTn>
                                        <p:tgtEl>
                                          <p:spTgt spid="288"/>
                                        </p:tgtEl>
                                        <p:attrNameLst>
                                          <p:attrName>style.visibility</p:attrName>
                                        </p:attrNameLst>
                                      </p:cBhvr>
                                      <p:to>
                                        <p:strVal val="visible"/>
                                      </p:to>
                                    </p:set>
                                    <p:anim calcmode="lin" valueType="num">
                                      <p:cBhvr additive="base">
                                        <p:cTn id="159" dur="250" fill="hold"/>
                                        <p:tgtEl>
                                          <p:spTgt spid="288"/>
                                        </p:tgtEl>
                                        <p:attrNameLst>
                                          <p:attrName>ppt_x</p:attrName>
                                        </p:attrNameLst>
                                      </p:cBhvr>
                                      <p:tavLst>
                                        <p:tav tm="0">
                                          <p:val>
                                            <p:strVal val="1+#ppt_w/2"/>
                                          </p:val>
                                        </p:tav>
                                        <p:tav tm="100000">
                                          <p:val>
                                            <p:strVal val="#ppt_x"/>
                                          </p:val>
                                        </p:tav>
                                      </p:tavLst>
                                    </p:anim>
                                    <p:anim calcmode="lin" valueType="num">
                                      <p:cBhvr additive="base">
                                        <p:cTn id="160" dur="250" fill="hold"/>
                                        <p:tgtEl>
                                          <p:spTgt spid="288"/>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317"/>
                                        </p:tgtEl>
                                        <p:attrNameLst>
                                          <p:attrName>style.visibility</p:attrName>
                                        </p:attrNameLst>
                                      </p:cBhvr>
                                      <p:to>
                                        <p:strVal val="visible"/>
                                      </p:to>
                                    </p:set>
                                    <p:anim calcmode="lin" valueType="num">
                                      <p:cBhvr additive="base">
                                        <p:cTn id="165" dur="250" fill="hold"/>
                                        <p:tgtEl>
                                          <p:spTgt spid="317"/>
                                        </p:tgtEl>
                                        <p:attrNameLst>
                                          <p:attrName>ppt_x</p:attrName>
                                        </p:attrNameLst>
                                      </p:cBhvr>
                                      <p:tavLst>
                                        <p:tav tm="0">
                                          <p:val>
                                            <p:strVal val="0-#ppt_w/2"/>
                                          </p:val>
                                        </p:tav>
                                        <p:tav tm="100000">
                                          <p:val>
                                            <p:strVal val="#ppt_x"/>
                                          </p:val>
                                        </p:tav>
                                      </p:tavLst>
                                    </p:anim>
                                    <p:anim calcmode="lin" valueType="num">
                                      <p:cBhvr additive="base">
                                        <p:cTn id="166" dur="250" fill="hold"/>
                                        <p:tgtEl>
                                          <p:spTgt spid="317"/>
                                        </p:tgtEl>
                                        <p:attrNameLst>
                                          <p:attrName>ppt_y</p:attrName>
                                        </p:attrNameLst>
                                      </p:cBhvr>
                                      <p:tavLst>
                                        <p:tav tm="0">
                                          <p:val>
                                            <p:strVal val="#ppt_y"/>
                                          </p:val>
                                        </p:tav>
                                        <p:tav tm="100000">
                                          <p:val>
                                            <p:strVal val="#ppt_y"/>
                                          </p:val>
                                        </p:tav>
                                      </p:tavLst>
                                    </p:anim>
                                  </p:childTnLst>
                                </p:cTn>
                              </p:par>
                            </p:childTnLst>
                          </p:cTn>
                        </p:par>
                        <p:par>
                          <p:cTn id="167" fill="hold">
                            <p:stCondLst>
                              <p:cond delay="250"/>
                            </p:stCondLst>
                            <p:childTnLst>
                              <p:par>
                                <p:cTn id="168" presetID="2" presetClass="entr" presetSubtype="8" fill="hold" grpId="0" nodeType="afterEffect">
                                  <p:stCondLst>
                                    <p:cond delay="0"/>
                                  </p:stCondLst>
                                  <p:childTnLst>
                                    <p:set>
                                      <p:cBhvr>
                                        <p:cTn id="169" dur="1" fill="hold">
                                          <p:stCondLst>
                                            <p:cond delay="0"/>
                                          </p:stCondLst>
                                        </p:cTn>
                                        <p:tgtEl>
                                          <p:spTgt spid="314"/>
                                        </p:tgtEl>
                                        <p:attrNameLst>
                                          <p:attrName>style.visibility</p:attrName>
                                        </p:attrNameLst>
                                      </p:cBhvr>
                                      <p:to>
                                        <p:strVal val="visible"/>
                                      </p:to>
                                    </p:set>
                                    <p:anim calcmode="lin" valueType="num">
                                      <p:cBhvr additive="base">
                                        <p:cTn id="170" dur="250" fill="hold"/>
                                        <p:tgtEl>
                                          <p:spTgt spid="314"/>
                                        </p:tgtEl>
                                        <p:attrNameLst>
                                          <p:attrName>ppt_x</p:attrName>
                                        </p:attrNameLst>
                                      </p:cBhvr>
                                      <p:tavLst>
                                        <p:tav tm="0">
                                          <p:val>
                                            <p:strVal val="0-#ppt_w/2"/>
                                          </p:val>
                                        </p:tav>
                                        <p:tav tm="100000">
                                          <p:val>
                                            <p:strVal val="#ppt_x"/>
                                          </p:val>
                                        </p:tav>
                                      </p:tavLst>
                                    </p:anim>
                                    <p:anim calcmode="lin" valueType="num">
                                      <p:cBhvr additive="base">
                                        <p:cTn id="171" dur="250" fill="hold"/>
                                        <p:tgtEl>
                                          <p:spTgt spid="314"/>
                                        </p:tgtEl>
                                        <p:attrNameLst>
                                          <p:attrName>ppt_y</p:attrName>
                                        </p:attrNameLst>
                                      </p:cBhvr>
                                      <p:tavLst>
                                        <p:tav tm="0">
                                          <p:val>
                                            <p:strVal val="#ppt_y"/>
                                          </p:val>
                                        </p:tav>
                                        <p:tav tm="100000">
                                          <p:val>
                                            <p:strVal val="#ppt_y"/>
                                          </p:val>
                                        </p:tav>
                                      </p:tavLst>
                                    </p:anim>
                                  </p:childTnLst>
                                </p:cTn>
                              </p:par>
                            </p:childTnLst>
                          </p:cTn>
                        </p:par>
                        <p:par>
                          <p:cTn id="172" fill="hold">
                            <p:stCondLst>
                              <p:cond delay="500"/>
                            </p:stCondLst>
                            <p:childTnLst>
                              <p:par>
                                <p:cTn id="173" presetID="2" presetClass="entr" presetSubtype="8" fill="hold" grpId="0" nodeType="afterEffect">
                                  <p:stCondLst>
                                    <p:cond delay="0"/>
                                  </p:stCondLst>
                                  <p:childTnLst>
                                    <p:set>
                                      <p:cBhvr>
                                        <p:cTn id="174" dur="1" fill="hold">
                                          <p:stCondLst>
                                            <p:cond delay="0"/>
                                          </p:stCondLst>
                                        </p:cTn>
                                        <p:tgtEl>
                                          <p:spTgt spid="316"/>
                                        </p:tgtEl>
                                        <p:attrNameLst>
                                          <p:attrName>style.visibility</p:attrName>
                                        </p:attrNameLst>
                                      </p:cBhvr>
                                      <p:to>
                                        <p:strVal val="visible"/>
                                      </p:to>
                                    </p:set>
                                    <p:anim calcmode="lin" valueType="num">
                                      <p:cBhvr additive="base">
                                        <p:cTn id="175" dur="250" fill="hold"/>
                                        <p:tgtEl>
                                          <p:spTgt spid="316"/>
                                        </p:tgtEl>
                                        <p:attrNameLst>
                                          <p:attrName>ppt_x</p:attrName>
                                        </p:attrNameLst>
                                      </p:cBhvr>
                                      <p:tavLst>
                                        <p:tav tm="0">
                                          <p:val>
                                            <p:strVal val="0-#ppt_w/2"/>
                                          </p:val>
                                        </p:tav>
                                        <p:tav tm="100000">
                                          <p:val>
                                            <p:strVal val="#ppt_x"/>
                                          </p:val>
                                        </p:tav>
                                      </p:tavLst>
                                    </p:anim>
                                    <p:anim calcmode="lin" valueType="num">
                                      <p:cBhvr additive="base">
                                        <p:cTn id="176" dur="250" fill="hold"/>
                                        <p:tgtEl>
                                          <p:spTgt spid="316"/>
                                        </p:tgtEl>
                                        <p:attrNameLst>
                                          <p:attrName>ppt_y</p:attrName>
                                        </p:attrNameLst>
                                      </p:cBhvr>
                                      <p:tavLst>
                                        <p:tav tm="0">
                                          <p:val>
                                            <p:strVal val="#ppt_y"/>
                                          </p:val>
                                        </p:tav>
                                        <p:tav tm="100000">
                                          <p:val>
                                            <p:strVal val="#ppt_y"/>
                                          </p:val>
                                        </p:tav>
                                      </p:tavLst>
                                    </p:anim>
                                  </p:childTnLst>
                                </p:cTn>
                              </p:par>
                            </p:childTnLst>
                          </p:cTn>
                        </p:par>
                        <p:par>
                          <p:cTn id="177" fill="hold">
                            <p:stCondLst>
                              <p:cond delay="750"/>
                            </p:stCondLst>
                            <p:childTnLst>
                              <p:par>
                                <p:cTn id="178" presetID="2" presetClass="entr" presetSubtype="8" fill="hold" grpId="0" nodeType="afterEffect">
                                  <p:stCondLst>
                                    <p:cond delay="0"/>
                                  </p:stCondLst>
                                  <p:childTnLst>
                                    <p:set>
                                      <p:cBhvr>
                                        <p:cTn id="179" dur="1" fill="hold">
                                          <p:stCondLst>
                                            <p:cond delay="0"/>
                                          </p:stCondLst>
                                        </p:cTn>
                                        <p:tgtEl>
                                          <p:spTgt spid="315"/>
                                        </p:tgtEl>
                                        <p:attrNameLst>
                                          <p:attrName>style.visibility</p:attrName>
                                        </p:attrNameLst>
                                      </p:cBhvr>
                                      <p:to>
                                        <p:strVal val="visible"/>
                                      </p:to>
                                    </p:set>
                                    <p:anim calcmode="lin" valueType="num">
                                      <p:cBhvr additive="base">
                                        <p:cTn id="180" dur="250" fill="hold"/>
                                        <p:tgtEl>
                                          <p:spTgt spid="315"/>
                                        </p:tgtEl>
                                        <p:attrNameLst>
                                          <p:attrName>ppt_x</p:attrName>
                                        </p:attrNameLst>
                                      </p:cBhvr>
                                      <p:tavLst>
                                        <p:tav tm="0">
                                          <p:val>
                                            <p:strVal val="0-#ppt_w/2"/>
                                          </p:val>
                                        </p:tav>
                                        <p:tav tm="100000">
                                          <p:val>
                                            <p:strVal val="#ppt_x"/>
                                          </p:val>
                                        </p:tav>
                                      </p:tavLst>
                                    </p:anim>
                                    <p:anim calcmode="lin" valueType="num">
                                      <p:cBhvr additive="base">
                                        <p:cTn id="181" dur="250" fill="hold"/>
                                        <p:tgtEl>
                                          <p:spTgt spid="315"/>
                                        </p:tgtEl>
                                        <p:attrNameLst>
                                          <p:attrName>ppt_y</p:attrName>
                                        </p:attrNameLst>
                                      </p:cBhvr>
                                      <p:tavLst>
                                        <p:tav tm="0">
                                          <p:val>
                                            <p:strVal val="#ppt_y"/>
                                          </p:val>
                                        </p:tav>
                                        <p:tav tm="100000">
                                          <p:val>
                                            <p:strVal val="#ppt_y"/>
                                          </p:val>
                                        </p:tav>
                                      </p:tavLst>
                                    </p:anim>
                                  </p:childTnLst>
                                </p:cTn>
                              </p:par>
                            </p:childTnLst>
                          </p:cTn>
                        </p:par>
                        <p:par>
                          <p:cTn id="182" fill="hold">
                            <p:stCondLst>
                              <p:cond delay="1000"/>
                            </p:stCondLst>
                            <p:childTnLst>
                              <p:par>
                                <p:cTn id="183" presetID="2" presetClass="entr" presetSubtype="8" fill="hold" grpId="0" nodeType="afterEffect">
                                  <p:stCondLst>
                                    <p:cond delay="0"/>
                                  </p:stCondLst>
                                  <p:childTnLst>
                                    <p:set>
                                      <p:cBhvr>
                                        <p:cTn id="184" dur="1" fill="hold">
                                          <p:stCondLst>
                                            <p:cond delay="0"/>
                                          </p:stCondLst>
                                        </p:cTn>
                                        <p:tgtEl>
                                          <p:spTgt spid="318"/>
                                        </p:tgtEl>
                                        <p:attrNameLst>
                                          <p:attrName>style.visibility</p:attrName>
                                        </p:attrNameLst>
                                      </p:cBhvr>
                                      <p:to>
                                        <p:strVal val="visible"/>
                                      </p:to>
                                    </p:set>
                                    <p:anim calcmode="lin" valueType="num">
                                      <p:cBhvr additive="base">
                                        <p:cTn id="185" dur="250" fill="hold"/>
                                        <p:tgtEl>
                                          <p:spTgt spid="318"/>
                                        </p:tgtEl>
                                        <p:attrNameLst>
                                          <p:attrName>ppt_x</p:attrName>
                                        </p:attrNameLst>
                                      </p:cBhvr>
                                      <p:tavLst>
                                        <p:tav tm="0">
                                          <p:val>
                                            <p:strVal val="0-#ppt_w/2"/>
                                          </p:val>
                                        </p:tav>
                                        <p:tav tm="100000">
                                          <p:val>
                                            <p:strVal val="#ppt_x"/>
                                          </p:val>
                                        </p:tav>
                                      </p:tavLst>
                                    </p:anim>
                                    <p:anim calcmode="lin" valueType="num">
                                      <p:cBhvr additive="base">
                                        <p:cTn id="186" dur="250" fill="hold"/>
                                        <p:tgtEl>
                                          <p:spTgt spid="318"/>
                                        </p:tgtEl>
                                        <p:attrNameLst>
                                          <p:attrName>ppt_y</p:attrName>
                                        </p:attrNameLst>
                                      </p:cBhvr>
                                      <p:tavLst>
                                        <p:tav tm="0">
                                          <p:val>
                                            <p:strVal val="#ppt_y"/>
                                          </p:val>
                                        </p:tav>
                                        <p:tav tm="100000">
                                          <p:val>
                                            <p:strVal val="#ppt_y"/>
                                          </p:val>
                                        </p:tav>
                                      </p:tavLst>
                                    </p:anim>
                                  </p:childTnLst>
                                </p:cTn>
                              </p:par>
                            </p:childTnLst>
                          </p:cTn>
                        </p:par>
                        <p:par>
                          <p:cTn id="187" fill="hold">
                            <p:stCondLst>
                              <p:cond delay="1250"/>
                            </p:stCondLst>
                            <p:childTnLst>
                              <p:par>
                                <p:cTn id="188" presetID="2" presetClass="entr" presetSubtype="8" fill="hold" grpId="0" nodeType="afterEffect">
                                  <p:stCondLst>
                                    <p:cond delay="0"/>
                                  </p:stCondLst>
                                  <p:childTnLst>
                                    <p:set>
                                      <p:cBhvr>
                                        <p:cTn id="189" dur="1" fill="hold">
                                          <p:stCondLst>
                                            <p:cond delay="0"/>
                                          </p:stCondLst>
                                        </p:cTn>
                                        <p:tgtEl>
                                          <p:spTgt spid="319"/>
                                        </p:tgtEl>
                                        <p:attrNameLst>
                                          <p:attrName>style.visibility</p:attrName>
                                        </p:attrNameLst>
                                      </p:cBhvr>
                                      <p:to>
                                        <p:strVal val="visible"/>
                                      </p:to>
                                    </p:set>
                                    <p:anim calcmode="lin" valueType="num">
                                      <p:cBhvr additive="base">
                                        <p:cTn id="190" dur="250" fill="hold"/>
                                        <p:tgtEl>
                                          <p:spTgt spid="319"/>
                                        </p:tgtEl>
                                        <p:attrNameLst>
                                          <p:attrName>ppt_x</p:attrName>
                                        </p:attrNameLst>
                                      </p:cBhvr>
                                      <p:tavLst>
                                        <p:tav tm="0">
                                          <p:val>
                                            <p:strVal val="0-#ppt_w/2"/>
                                          </p:val>
                                        </p:tav>
                                        <p:tav tm="100000">
                                          <p:val>
                                            <p:strVal val="#ppt_x"/>
                                          </p:val>
                                        </p:tav>
                                      </p:tavLst>
                                    </p:anim>
                                    <p:anim calcmode="lin" valueType="num">
                                      <p:cBhvr additive="base">
                                        <p:cTn id="191" dur="250" fill="hold"/>
                                        <p:tgtEl>
                                          <p:spTgt spid="319"/>
                                        </p:tgtEl>
                                        <p:attrNameLst>
                                          <p:attrName>ppt_y</p:attrName>
                                        </p:attrNameLst>
                                      </p:cBhvr>
                                      <p:tavLst>
                                        <p:tav tm="0">
                                          <p:val>
                                            <p:strVal val="#ppt_y"/>
                                          </p:val>
                                        </p:tav>
                                        <p:tav tm="100000">
                                          <p:val>
                                            <p:strVal val="#ppt_y"/>
                                          </p:val>
                                        </p:tav>
                                      </p:tavLst>
                                    </p:anim>
                                  </p:childTnLst>
                                </p:cTn>
                              </p:par>
                            </p:childTnLst>
                          </p:cTn>
                        </p:par>
                        <p:par>
                          <p:cTn id="192" fill="hold">
                            <p:stCondLst>
                              <p:cond delay="1500"/>
                            </p:stCondLst>
                            <p:childTnLst>
                              <p:par>
                                <p:cTn id="193" presetID="2" presetClass="entr" presetSubtype="8" fill="hold" grpId="0" nodeType="afterEffect">
                                  <p:stCondLst>
                                    <p:cond delay="0"/>
                                  </p:stCondLst>
                                  <p:childTnLst>
                                    <p:set>
                                      <p:cBhvr>
                                        <p:cTn id="194" dur="1" fill="hold">
                                          <p:stCondLst>
                                            <p:cond delay="0"/>
                                          </p:stCondLst>
                                        </p:cTn>
                                        <p:tgtEl>
                                          <p:spTgt spid="320"/>
                                        </p:tgtEl>
                                        <p:attrNameLst>
                                          <p:attrName>style.visibility</p:attrName>
                                        </p:attrNameLst>
                                      </p:cBhvr>
                                      <p:to>
                                        <p:strVal val="visible"/>
                                      </p:to>
                                    </p:set>
                                    <p:anim calcmode="lin" valueType="num">
                                      <p:cBhvr additive="base">
                                        <p:cTn id="195" dur="250" fill="hold"/>
                                        <p:tgtEl>
                                          <p:spTgt spid="320"/>
                                        </p:tgtEl>
                                        <p:attrNameLst>
                                          <p:attrName>ppt_x</p:attrName>
                                        </p:attrNameLst>
                                      </p:cBhvr>
                                      <p:tavLst>
                                        <p:tav tm="0">
                                          <p:val>
                                            <p:strVal val="0-#ppt_w/2"/>
                                          </p:val>
                                        </p:tav>
                                        <p:tav tm="100000">
                                          <p:val>
                                            <p:strVal val="#ppt_x"/>
                                          </p:val>
                                        </p:tav>
                                      </p:tavLst>
                                    </p:anim>
                                    <p:anim calcmode="lin" valueType="num">
                                      <p:cBhvr additive="base">
                                        <p:cTn id="196" dur="250" fill="hold"/>
                                        <p:tgtEl>
                                          <p:spTgt spid="320"/>
                                        </p:tgtEl>
                                        <p:attrNameLst>
                                          <p:attrName>ppt_y</p:attrName>
                                        </p:attrNameLst>
                                      </p:cBhvr>
                                      <p:tavLst>
                                        <p:tav tm="0">
                                          <p:val>
                                            <p:strVal val="#ppt_y"/>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294"/>
                                        </p:tgtEl>
                                        <p:attrNameLst>
                                          <p:attrName>style.visibility</p:attrName>
                                        </p:attrNameLst>
                                      </p:cBhvr>
                                      <p:to>
                                        <p:strVal val="visible"/>
                                      </p:to>
                                    </p:set>
                                    <p:anim calcmode="lin" valueType="num">
                                      <p:cBhvr additive="base">
                                        <p:cTn id="201" dur="250" fill="hold"/>
                                        <p:tgtEl>
                                          <p:spTgt spid="294"/>
                                        </p:tgtEl>
                                        <p:attrNameLst>
                                          <p:attrName>ppt_x</p:attrName>
                                        </p:attrNameLst>
                                      </p:cBhvr>
                                      <p:tavLst>
                                        <p:tav tm="0">
                                          <p:val>
                                            <p:strVal val="#ppt_x"/>
                                          </p:val>
                                        </p:tav>
                                        <p:tav tm="100000">
                                          <p:val>
                                            <p:strVal val="#ppt_x"/>
                                          </p:val>
                                        </p:tav>
                                      </p:tavLst>
                                    </p:anim>
                                    <p:anim calcmode="lin" valueType="num">
                                      <p:cBhvr additive="base">
                                        <p:cTn id="202" dur="250" fill="hold"/>
                                        <p:tgtEl>
                                          <p:spTgt spid="294"/>
                                        </p:tgtEl>
                                        <p:attrNameLst>
                                          <p:attrName>ppt_y</p:attrName>
                                        </p:attrNameLst>
                                      </p:cBhvr>
                                      <p:tavLst>
                                        <p:tav tm="0">
                                          <p:val>
                                            <p:strVal val="1+#ppt_h/2"/>
                                          </p:val>
                                        </p:tav>
                                        <p:tav tm="100000">
                                          <p:val>
                                            <p:strVal val="#ppt_y"/>
                                          </p:val>
                                        </p:tav>
                                      </p:tavLst>
                                    </p:anim>
                                  </p:childTnLst>
                                </p:cTn>
                              </p:par>
                            </p:childTnLst>
                          </p:cTn>
                        </p:par>
                        <p:par>
                          <p:cTn id="203" fill="hold">
                            <p:stCondLst>
                              <p:cond delay="250"/>
                            </p:stCondLst>
                            <p:childTnLst>
                              <p:par>
                                <p:cTn id="204" presetID="2" presetClass="entr" presetSubtype="4" fill="hold" grpId="0" nodeType="afterEffect">
                                  <p:stCondLst>
                                    <p:cond delay="0"/>
                                  </p:stCondLst>
                                  <p:childTnLst>
                                    <p:set>
                                      <p:cBhvr>
                                        <p:cTn id="205" dur="1" fill="hold">
                                          <p:stCondLst>
                                            <p:cond delay="0"/>
                                          </p:stCondLst>
                                        </p:cTn>
                                        <p:tgtEl>
                                          <p:spTgt spid="293"/>
                                        </p:tgtEl>
                                        <p:attrNameLst>
                                          <p:attrName>style.visibility</p:attrName>
                                        </p:attrNameLst>
                                      </p:cBhvr>
                                      <p:to>
                                        <p:strVal val="visible"/>
                                      </p:to>
                                    </p:set>
                                    <p:anim calcmode="lin" valueType="num">
                                      <p:cBhvr additive="base">
                                        <p:cTn id="206" dur="250" fill="hold"/>
                                        <p:tgtEl>
                                          <p:spTgt spid="293"/>
                                        </p:tgtEl>
                                        <p:attrNameLst>
                                          <p:attrName>ppt_x</p:attrName>
                                        </p:attrNameLst>
                                      </p:cBhvr>
                                      <p:tavLst>
                                        <p:tav tm="0">
                                          <p:val>
                                            <p:strVal val="#ppt_x"/>
                                          </p:val>
                                        </p:tav>
                                        <p:tav tm="100000">
                                          <p:val>
                                            <p:strVal val="#ppt_x"/>
                                          </p:val>
                                        </p:tav>
                                      </p:tavLst>
                                    </p:anim>
                                    <p:anim calcmode="lin" valueType="num">
                                      <p:cBhvr additive="base">
                                        <p:cTn id="207" dur="250" fill="hold"/>
                                        <p:tgtEl>
                                          <p:spTgt spid="293"/>
                                        </p:tgtEl>
                                        <p:attrNameLst>
                                          <p:attrName>ppt_y</p:attrName>
                                        </p:attrNameLst>
                                      </p:cBhvr>
                                      <p:tavLst>
                                        <p:tav tm="0">
                                          <p:val>
                                            <p:strVal val="1+#ppt_h/2"/>
                                          </p:val>
                                        </p:tav>
                                        <p:tav tm="100000">
                                          <p:val>
                                            <p:strVal val="#ppt_y"/>
                                          </p:val>
                                        </p:tav>
                                      </p:tavLst>
                                    </p:anim>
                                  </p:childTnLst>
                                </p:cTn>
                              </p:par>
                            </p:childTnLst>
                          </p:cTn>
                        </p:par>
                        <p:par>
                          <p:cTn id="208" fill="hold">
                            <p:stCondLst>
                              <p:cond delay="500"/>
                            </p:stCondLst>
                            <p:childTnLst>
                              <p:par>
                                <p:cTn id="209" presetID="2" presetClass="entr" presetSubtype="4" fill="hold" grpId="0" nodeType="afterEffect">
                                  <p:stCondLst>
                                    <p:cond delay="0"/>
                                  </p:stCondLst>
                                  <p:childTnLst>
                                    <p:set>
                                      <p:cBhvr>
                                        <p:cTn id="210" dur="1" fill="hold">
                                          <p:stCondLst>
                                            <p:cond delay="0"/>
                                          </p:stCondLst>
                                        </p:cTn>
                                        <p:tgtEl>
                                          <p:spTgt spid="295"/>
                                        </p:tgtEl>
                                        <p:attrNameLst>
                                          <p:attrName>style.visibility</p:attrName>
                                        </p:attrNameLst>
                                      </p:cBhvr>
                                      <p:to>
                                        <p:strVal val="visible"/>
                                      </p:to>
                                    </p:set>
                                    <p:anim calcmode="lin" valueType="num">
                                      <p:cBhvr additive="base">
                                        <p:cTn id="211" dur="250" fill="hold"/>
                                        <p:tgtEl>
                                          <p:spTgt spid="295"/>
                                        </p:tgtEl>
                                        <p:attrNameLst>
                                          <p:attrName>ppt_x</p:attrName>
                                        </p:attrNameLst>
                                      </p:cBhvr>
                                      <p:tavLst>
                                        <p:tav tm="0">
                                          <p:val>
                                            <p:strVal val="#ppt_x"/>
                                          </p:val>
                                        </p:tav>
                                        <p:tav tm="100000">
                                          <p:val>
                                            <p:strVal val="#ppt_x"/>
                                          </p:val>
                                        </p:tav>
                                      </p:tavLst>
                                    </p:anim>
                                    <p:anim calcmode="lin" valueType="num">
                                      <p:cBhvr additive="base">
                                        <p:cTn id="212" dur="250" fill="hold"/>
                                        <p:tgtEl>
                                          <p:spTgt spid="295"/>
                                        </p:tgtEl>
                                        <p:attrNameLst>
                                          <p:attrName>ppt_y</p:attrName>
                                        </p:attrNameLst>
                                      </p:cBhvr>
                                      <p:tavLst>
                                        <p:tav tm="0">
                                          <p:val>
                                            <p:strVal val="1+#ppt_h/2"/>
                                          </p:val>
                                        </p:tav>
                                        <p:tav tm="100000">
                                          <p:val>
                                            <p:strVal val="#ppt_y"/>
                                          </p:val>
                                        </p:tav>
                                      </p:tavLst>
                                    </p:anim>
                                  </p:childTnLst>
                                </p:cTn>
                              </p:par>
                            </p:childTnLst>
                          </p:cTn>
                        </p:par>
                        <p:par>
                          <p:cTn id="213" fill="hold">
                            <p:stCondLst>
                              <p:cond delay="750"/>
                            </p:stCondLst>
                            <p:childTnLst>
                              <p:par>
                                <p:cTn id="214" presetID="2" presetClass="entr" presetSubtype="4" fill="hold" grpId="0" nodeType="afterEffect">
                                  <p:stCondLst>
                                    <p:cond delay="0"/>
                                  </p:stCondLst>
                                  <p:childTnLst>
                                    <p:set>
                                      <p:cBhvr>
                                        <p:cTn id="215" dur="1" fill="hold">
                                          <p:stCondLst>
                                            <p:cond delay="0"/>
                                          </p:stCondLst>
                                        </p:cTn>
                                        <p:tgtEl>
                                          <p:spTgt spid="296"/>
                                        </p:tgtEl>
                                        <p:attrNameLst>
                                          <p:attrName>style.visibility</p:attrName>
                                        </p:attrNameLst>
                                      </p:cBhvr>
                                      <p:to>
                                        <p:strVal val="visible"/>
                                      </p:to>
                                    </p:set>
                                    <p:anim calcmode="lin" valueType="num">
                                      <p:cBhvr additive="base">
                                        <p:cTn id="216" dur="250" fill="hold"/>
                                        <p:tgtEl>
                                          <p:spTgt spid="296"/>
                                        </p:tgtEl>
                                        <p:attrNameLst>
                                          <p:attrName>ppt_x</p:attrName>
                                        </p:attrNameLst>
                                      </p:cBhvr>
                                      <p:tavLst>
                                        <p:tav tm="0">
                                          <p:val>
                                            <p:strVal val="#ppt_x"/>
                                          </p:val>
                                        </p:tav>
                                        <p:tav tm="100000">
                                          <p:val>
                                            <p:strVal val="#ppt_x"/>
                                          </p:val>
                                        </p:tav>
                                      </p:tavLst>
                                    </p:anim>
                                    <p:anim calcmode="lin" valueType="num">
                                      <p:cBhvr additive="base">
                                        <p:cTn id="217" dur="250" fill="hold"/>
                                        <p:tgtEl>
                                          <p:spTgt spid="296"/>
                                        </p:tgtEl>
                                        <p:attrNameLst>
                                          <p:attrName>ppt_y</p:attrName>
                                        </p:attrNameLst>
                                      </p:cBhvr>
                                      <p:tavLst>
                                        <p:tav tm="0">
                                          <p:val>
                                            <p:strVal val="1+#ppt_h/2"/>
                                          </p:val>
                                        </p:tav>
                                        <p:tav tm="100000">
                                          <p:val>
                                            <p:strVal val="#ppt_y"/>
                                          </p:val>
                                        </p:tav>
                                      </p:tavLst>
                                    </p:anim>
                                  </p:childTnLst>
                                </p:cTn>
                              </p:par>
                            </p:childTnLst>
                          </p:cTn>
                        </p:par>
                        <p:par>
                          <p:cTn id="218" fill="hold">
                            <p:stCondLst>
                              <p:cond delay="1000"/>
                            </p:stCondLst>
                            <p:childTnLst>
                              <p:par>
                                <p:cTn id="219" presetID="2" presetClass="entr" presetSubtype="4" fill="hold" grpId="0" nodeType="afterEffect">
                                  <p:stCondLst>
                                    <p:cond delay="0"/>
                                  </p:stCondLst>
                                  <p:childTnLst>
                                    <p:set>
                                      <p:cBhvr>
                                        <p:cTn id="220" dur="1" fill="hold">
                                          <p:stCondLst>
                                            <p:cond delay="0"/>
                                          </p:stCondLst>
                                        </p:cTn>
                                        <p:tgtEl>
                                          <p:spTgt spid="297"/>
                                        </p:tgtEl>
                                        <p:attrNameLst>
                                          <p:attrName>style.visibility</p:attrName>
                                        </p:attrNameLst>
                                      </p:cBhvr>
                                      <p:to>
                                        <p:strVal val="visible"/>
                                      </p:to>
                                    </p:set>
                                    <p:anim calcmode="lin" valueType="num">
                                      <p:cBhvr additive="base">
                                        <p:cTn id="221" dur="250" fill="hold"/>
                                        <p:tgtEl>
                                          <p:spTgt spid="297"/>
                                        </p:tgtEl>
                                        <p:attrNameLst>
                                          <p:attrName>ppt_x</p:attrName>
                                        </p:attrNameLst>
                                      </p:cBhvr>
                                      <p:tavLst>
                                        <p:tav tm="0">
                                          <p:val>
                                            <p:strVal val="#ppt_x"/>
                                          </p:val>
                                        </p:tav>
                                        <p:tav tm="100000">
                                          <p:val>
                                            <p:strVal val="#ppt_x"/>
                                          </p:val>
                                        </p:tav>
                                      </p:tavLst>
                                    </p:anim>
                                    <p:anim calcmode="lin" valueType="num">
                                      <p:cBhvr additive="base">
                                        <p:cTn id="222" dur="250" fill="hold"/>
                                        <p:tgtEl>
                                          <p:spTgt spid="297"/>
                                        </p:tgtEl>
                                        <p:attrNameLst>
                                          <p:attrName>ppt_y</p:attrName>
                                        </p:attrNameLst>
                                      </p:cBhvr>
                                      <p:tavLst>
                                        <p:tav tm="0">
                                          <p:val>
                                            <p:strVal val="1+#ppt_h/2"/>
                                          </p:val>
                                        </p:tav>
                                        <p:tav tm="100000">
                                          <p:val>
                                            <p:strVal val="#ppt_y"/>
                                          </p:val>
                                        </p:tav>
                                      </p:tavLst>
                                    </p:anim>
                                  </p:childTnLst>
                                </p:cTn>
                              </p:par>
                            </p:childTnLst>
                          </p:cTn>
                        </p:par>
                        <p:par>
                          <p:cTn id="223" fill="hold">
                            <p:stCondLst>
                              <p:cond delay="1250"/>
                            </p:stCondLst>
                            <p:childTnLst>
                              <p:par>
                                <p:cTn id="224" presetID="2" presetClass="entr" presetSubtype="4" fill="hold" grpId="0" nodeType="afterEffect">
                                  <p:stCondLst>
                                    <p:cond delay="0"/>
                                  </p:stCondLst>
                                  <p:childTnLst>
                                    <p:set>
                                      <p:cBhvr>
                                        <p:cTn id="225" dur="1" fill="hold">
                                          <p:stCondLst>
                                            <p:cond delay="0"/>
                                          </p:stCondLst>
                                        </p:cTn>
                                        <p:tgtEl>
                                          <p:spTgt spid="298"/>
                                        </p:tgtEl>
                                        <p:attrNameLst>
                                          <p:attrName>style.visibility</p:attrName>
                                        </p:attrNameLst>
                                      </p:cBhvr>
                                      <p:to>
                                        <p:strVal val="visible"/>
                                      </p:to>
                                    </p:set>
                                    <p:anim calcmode="lin" valueType="num">
                                      <p:cBhvr additive="base">
                                        <p:cTn id="226" dur="250" fill="hold"/>
                                        <p:tgtEl>
                                          <p:spTgt spid="298"/>
                                        </p:tgtEl>
                                        <p:attrNameLst>
                                          <p:attrName>ppt_x</p:attrName>
                                        </p:attrNameLst>
                                      </p:cBhvr>
                                      <p:tavLst>
                                        <p:tav tm="0">
                                          <p:val>
                                            <p:strVal val="#ppt_x"/>
                                          </p:val>
                                        </p:tav>
                                        <p:tav tm="100000">
                                          <p:val>
                                            <p:strVal val="#ppt_x"/>
                                          </p:val>
                                        </p:tav>
                                      </p:tavLst>
                                    </p:anim>
                                    <p:anim calcmode="lin" valueType="num">
                                      <p:cBhvr additive="base">
                                        <p:cTn id="227" dur="250" fill="hold"/>
                                        <p:tgtEl>
                                          <p:spTgt spid="298"/>
                                        </p:tgtEl>
                                        <p:attrNameLst>
                                          <p:attrName>ppt_y</p:attrName>
                                        </p:attrNameLst>
                                      </p:cBhvr>
                                      <p:tavLst>
                                        <p:tav tm="0">
                                          <p:val>
                                            <p:strVal val="1+#ppt_h/2"/>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2" presetClass="entr" presetSubtype="8" fill="hold" grpId="0" nodeType="clickEffect">
                                  <p:stCondLst>
                                    <p:cond delay="0"/>
                                  </p:stCondLst>
                                  <p:childTnLst>
                                    <p:set>
                                      <p:cBhvr>
                                        <p:cTn id="231" dur="1" fill="hold">
                                          <p:stCondLst>
                                            <p:cond delay="0"/>
                                          </p:stCondLst>
                                        </p:cTn>
                                        <p:tgtEl>
                                          <p:spTgt spid="360"/>
                                        </p:tgtEl>
                                        <p:attrNameLst>
                                          <p:attrName>style.visibility</p:attrName>
                                        </p:attrNameLst>
                                      </p:cBhvr>
                                      <p:to>
                                        <p:strVal val="visible"/>
                                      </p:to>
                                    </p:set>
                                    <p:anim calcmode="lin" valueType="num">
                                      <p:cBhvr additive="base">
                                        <p:cTn id="232" dur="250" fill="hold"/>
                                        <p:tgtEl>
                                          <p:spTgt spid="360"/>
                                        </p:tgtEl>
                                        <p:attrNameLst>
                                          <p:attrName>ppt_x</p:attrName>
                                        </p:attrNameLst>
                                      </p:cBhvr>
                                      <p:tavLst>
                                        <p:tav tm="0">
                                          <p:val>
                                            <p:strVal val="0-#ppt_w/2"/>
                                          </p:val>
                                        </p:tav>
                                        <p:tav tm="100000">
                                          <p:val>
                                            <p:strVal val="#ppt_x"/>
                                          </p:val>
                                        </p:tav>
                                      </p:tavLst>
                                    </p:anim>
                                    <p:anim calcmode="lin" valueType="num">
                                      <p:cBhvr additive="base">
                                        <p:cTn id="233" dur="250" fill="hold"/>
                                        <p:tgtEl>
                                          <p:spTgt spid="360"/>
                                        </p:tgtEl>
                                        <p:attrNameLst>
                                          <p:attrName>ppt_y</p:attrName>
                                        </p:attrNameLst>
                                      </p:cBhvr>
                                      <p:tavLst>
                                        <p:tav tm="0">
                                          <p:val>
                                            <p:strVal val="#ppt_y"/>
                                          </p:val>
                                        </p:tav>
                                        <p:tav tm="100000">
                                          <p:val>
                                            <p:strVal val="#ppt_y"/>
                                          </p:val>
                                        </p:tav>
                                      </p:tavLst>
                                    </p:anim>
                                  </p:childTnLst>
                                </p:cTn>
                              </p:par>
                            </p:childTnLst>
                          </p:cTn>
                        </p:par>
                        <p:par>
                          <p:cTn id="234" fill="hold">
                            <p:stCondLst>
                              <p:cond delay="250"/>
                            </p:stCondLst>
                            <p:childTnLst>
                              <p:par>
                                <p:cTn id="235" presetID="2" presetClass="entr" presetSubtype="8" fill="hold" grpId="0" nodeType="afterEffect">
                                  <p:stCondLst>
                                    <p:cond delay="0"/>
                                  </p:stCondLst>
                                  <p:childTnLst>
                                    <p:set>
                                      <p:cBhvr>
                                        <p:cTn id="236" dur="1" fill="hold">
                                          <p:stCondLst>
                                            <p:cond delay="0"/>
                                          </p:stCondLst>
                                        </p:cTn>
                                        <p:tgtEl>
                                          <p:spTgt spid="361"/>
                                        </p:tgtEl>
                                        <p:attrNameLst>
                                          <p:attrName>style.visibility</p:attrName>
                                        </p:attrNameLst>
                                      </p:cBhvr>
                                      <p:to>
                                        <p:strVal val="visible"/>
                                      </p:to>
                                    </p:set>
                                    <p:anim calcmode="lin" valueType="num">
                                      <p:cBhvr additive="base">
                                        <p:cTn id="237" dur="250" fill="hold"/>
                                        <p:tgtEl>
                                          <p:spTgt spid="361"/>
                                        </p:tgtEl>
                                        <p:attrNameLst>
                                          <p:attrName>ppt_x</p:attrName>
                                        </p:attrNameLst>
                                      </p:cBhvr>
                                      <p:tavLst>
                                        <p:tav tm="0">
                                          <p:val>
                                            <p:strVal val="0-#ppt_w/2"/>
                                          </p:val>
                                        </p:tav>
                                        <p:tav tm="100000">
                                          <p:val>
                                            <p:strVal val="#ppt_x"/>
                                          </p:val>
                                        </p:tav>
                                      </p:tavLst>
                                    </p:anim>
                                    <p:anim calcmode="lin" valueType="num">
                                      <p:cBhvr additive="base">
                                        <p:cTn id="238" dur="250" fill="hold"/>
                                        <p:tgtEl>
                                          <p:spTgt spid="361"/>
                                        </p:tgtEl>
                                        <p:attrNameLst>
                                          <p:attrName>ppt_y</p:attrName>
                                        </p:attrNameLst>
                                      </p:cBhvr>
                                      <p:tavLst>
                                        <p:tav tm="0">
                                          <p:val>
                                            <p:strVal val="#ppt_y"/>
                                          </p:val>
                                        </p:tav>
                                        <p:tav tm="100000">
                                          <p:val>
                                            <p:strVal val="#ppt_y"/>
                                          </p:val>
                                        </p:tav>
                                      </p:tavLst>
                                    </p:anim>
                                  </p:childTnLst>
                                </p:cTn>
                              </p:par>
                            </p:childTnLst>
                          </p:cTn>
                        </p:par>
                        <p:par>
                          <p:cTn id="239" fill="hold">
                            <p:stCondLst>
                              <p:cond delay="500"/>
                            </p:stCondLst>
                            <p:childTnLst>
                              <p:par>
                                <p:cTn id="240" presetID="2" presetClass="entr" presetSubtype="8" fill="hold" grpId="0" nodeType="afterEffect">
                                  <p:stCondLst>
                                    <p:cond delay="0"/>
                                  </p:stCondLst>
                                  <p:childTnLst>
                                    <p:set>
                                      <p:cBhvr>
                                        <p:cTn id="241" dur="1" fill="hold">
                                          <p:stCondLst>
                                            <p:cond delay="0"/>
                                          </p:stCondLst>
                                        </p:cTn>
                                        <p:tgtEl>
                                          <p:spTgt spid="362"/>
                                        </p:tgtEl>
                                        <p:attrNameLst>
                                          <p:attrName>style.visibility</p:attrName>
                                        </p:attrNameLst>
                                      </p:cBhvr>
                                      <p:to>
                                        <p:strVal val="visible"/>
                                      </p:to>
                                    </p:set>
                                    <p:anim calcmode="lin" valueType="num">
                                      <p:cBhvr additive="base">
                                        <p:cTn id="242" dur="250" fill="hold"/>
                                        <p:tgtEl>
                                          <p:spTgt spid="362"/>
                                        </p:tgtEl>
                                        <p:attrNameLst>
                                          <p:attrName>ppt_x</p:attrName>
                                        </p:attrNameLst>
                                      </p:cBhvr>
                                      <p:tavLst>
                                        <p:tav tm="0">
                                          <p:val>
                                            <p:strVal val="0-#ppt_w/2"/>
                                          </p:val>
                                        </p:tav>
                                        <p:tav tm="100000">
                                          <p:val>
                                            <p:strVal val="#ppt_x"/>
                                          </p:val>
                                        </p:tav>
                                      </p:tavLst>
                                    </p:anim>
                                    <p:anim calcmode="lin" valueType="num">
                                      <p:cBhvr additive="base">
                                        <p:cTn id="243" dur="250" fill="hold"/>
                                        <p:tgtEl>
                                          <p:spTgt spid="362"/>
                                        </p:tgtEl>
                                        <p:attrNameLst>
                                          <p:attrName>ppt_y</p:attrName>
                                        </p:attrNameLst>
                                      </p:cBhvr>
                                      <p:tavLst>
                                        <p:tav tm="0">
                                          <p:val>
                                            <p:strVal val="#ppt_y"/>
                                          </p:val>
                                        </p:tav>
                                        <p:tav tm="100000">
                                          <p:val>
                                            <p:strVal val="#ppt_y"/>
                                          </p:val>
                                        </p:tav>
                                      </p:tavLst>
                                    </p:anim>
                                  </p:childTnLst>
                                </p:cTn>
                              </p:par>
                            </p:childTnLst>
                          </p:cTn>
                        </p:par>
                        <p:par>
                          <p:cTn id="244" fill="hold">
                            <p:stCondLst>
                              <p:cond delay="750"/>
                            </p:stCondLst>
                            <p:childTnLst>
                              <p:par>
                                <p:cTn id="245" presetID="2" presetClass="entr" presetSubtype="8" fill="hold" grpId="0" nodeType="afterEffect">
                                  <p:stCondLst>
                                    <p:cond delay="0"/>
                                  </p:stCondLst>
                                  <p:childTnLst>
                                    <p:set>
                                      <p:cBhvr>
                                        <p:cTn id="246" dur="1" fill="hold">
                                          <p:stCondLst>
                                            <p:cond delay="0"/>
                                          </p:stCondLst>
                                        </p:cTn>
                                        <p:tgtEl>
                                          <p:spTgt spid="344"/>
                                        </p:tgtEl>
                                        <p:attrNameLst>
                                          <p:attrName>style.visibility</p:attrName>
                                        </p:attrNameLst>
                                      </p:cBhvr>
                                      <p:to>
                                        <p:strVal val="visible"/>
                                      </p:to>
                                    </p:set>
                                    <p:anim calcmode="lin" valueType="num">
                                      <p:cBhvr additive="base">
                                        <p:cTn id="247" dur="250" fill="hold"/>
                                        <p:tgtEl>
                                          <p:spTgt spid="344"/>
                                        </p:tgtEl>
                                        <p:attrNameLst>
                                          <p:attrName>ppt_x</p:attrName>
                                        </p:attrNameLst>
                                      </p:cBhvr>
                                      <p:tavLst>
                                        <p:tav tm="0">
                                          <p:val>
                                            <p:strVal val="0-#ppt_w/2"/>
                                          </p:val>
                                        </p:tav>
                                        <p:tav tm="100000">
                                          <p:val>
                                            <p:strVal val="#ppt_x"/>
                                          </p:val>
                                        </p:tav>
                                      </p:tavLst>
                                    </p:anim>
                                    <p:anim calcmode="lin" valueType="num">
                                      <p:cBhvr additive="base">
                                        <p:cTn id="248" dur="250" fill="hold"/>
                                        <p:tgtEl>
                                          <p:spTgt spid="344"/>
                                        </p:tgtEl>
                                        <p:attrNameLst>
                                          <p:attrName>ppt_y</p:attrName>
                                        </p:attrNameLst>
                                      </p:cBhvr>
                                      <p:tavLst>
                                        <p:tav tm="0">
                                          <p:val>
                                            <p:strVal val="#ppt_y"/>
                                          </p:val>
                                        </p:tav>
                                        <p:tav tm="100000">
                                          <p:val>
                                            <p:strVal val="#ppt_y"/>
                                          </p:val>
                                        </p:tav>
                                      </p:tavLst>
                                    </p:anim>
                                  </p:childTnLst>
                                </p:cTn>
                              </p:par>
                            </p:childTnLst>
                          </p:cTn>
                        </p:par>
                        <p:par>
                          <p:cTn id="249" fill="hold">
                            <p:stCondLst>
                              <p:cond delay="1000"/>
                            </p:stCondLst>
                            <p:childTnLst>
                              <p:par>
                                <p:cTn id="250" presetID="2" presetClass="entr" presetSubtype="8" fill="hold" grpId="0" nodeType="afterEffect">
                                  <p:stCondLst>
                                    <p:cond delay="0"/>
                                  </p:stCondLst>
                                  <p:childTnLst>
                                    <p:set>
                                      <p:cBhvr>
                                        <p:cTn id="251" dur="1" fill="hold">
                                          <p:stCondLst>
                                            <p:cond delay="0"/>
                                          </p:stCondLst>
                                        </p:cTn>
                                        <p:tgtEl>
                                          <p:spTgt spid="363"/>
                                        </p:tgtEl>
                                        <p:attrNameLst>
                                          <p:attrName>style.visibility</p:attrName>
                                        </p:attrNameLst>
                                      </p:cBhvr>
                                      <p:to>
                                        <p:strVal val="visible"/>
                                      </p:to>
                                    </p:set>
                                    <p:anim calcmode="lin" valueType="num">
                                      <p:cBhvr additive="base">
                                        <p:cTn id="252" dur="250" fill="hold"/>
                                        <p:tgtEl>
                                          <p:spTgt spid="363"/>
                                        </p:tgtEl>
                                        <p:attrNameLst>
                                          <p:attrName>ppt_x</p:attrName>
                                        </p:attrNameLst>
                                      </p:cBhvr>
                                      <p:tavLst>
                                        <p:tav tm="0">
                                          <p:val>
                                            <p:strVal val="0-#ppt_w/2"/>
                                          </p:val>
                                        </p:tav>
                                        <p:tav tm="100000">
                                          <p:val>
                                            <p:strVal val="#ppt_x"/>
                                          </p:val>
                                        </p:tav>
                                      </p:tavLst>
                                    </p:anim>
                                    <p:anim calcmode="lin" valueType="num">
                                      <p:cBhvr additive="base">
                                        <p:cTn id="253" dur="250" fill="hold"/>
                                        <p:tgtEl>
                                          <p:spTgt spid="363"/>
                                        </p:tgtEl>
                                        <p:attrNameLst>
                                          <p:attrName>ppt_y</p:attrName>
                                        </p:attrNameLst>
                                      </p:cBhvr>
                                      <p:tavLst>
                                        <p:tav tm="0">
                                          <p:val>
                                            <p:strVal val="#ppt_y"/>
                                          </p:val>
                                        </p:tav>
                                        <p:tav tm="100000">
                                          <p:val>
                                            <p:strVal val="#ppt_y"/>
                                          </p:val>
                                        </p:tav>
                                      </p:tavLst>
                                    </p:anim>
                                  </p:childTnLst>
                                </p:cTn>
                              </p:par>
                            </p:childTnLst>
                          </p:cTn>
                        </p:par>
                        <p:par>
                          <p:cTn id="254" fill="hold">
                            <p:stCondLst>
                              <p:cond delay="1250"/>
                            </p:stCondLst>
                            <p:childTnLst>
                              <p:par>
                                <p:cTn id="255" presetID="2" presetClass="entr" presetSubtype="8" fill="hold" grpId="0" nodeType="afterEffect">
                                  <p:stCondLst>
                                    <p:cond delay="0"/>
                                  </p:stCondLst>
                                  <p:childTnLst>
                                    <p:set>
                                      <p:cBhvr>
                                        <p:cTn id="256" dur="1" fill="hold">
                                          <p:stCondLst>
                                            <p:cond delay="0"/>
                                          </p:stCondLst>
                                        </p:cTn>
                                        <p:tgtEl>
                                          <p:spTgt spid="364"/>
                                        </p:tgtEl>
                                        <p:attrNameLst>
                                          <p:attrName>style.visibility</p:attrName>
                                        </p:attrNameLst>
                                      </p:cBhvr>
                                      <p:to>
                                        <p:strVal val="visible"/>
                                      </p:to>
                                    </p:set>
                                    <p:anim calcmode="lin" valueType="num">
                                      <p:cBhvr additive="base">
                                        <p:cTn id="257" dur="250" fill="hold"/>
                                        <p:tgtEl>
                                          <p:spTgt spid="364"/>
                                        </p:tgtEl>
                                        <p:attrNameLst>
                                          <p:attrName>ppt_x</p:attrName>
                                        </p:attrNameLst>
                                      </p:cBhvr>
                                      <p:tavLst>
                                        <p:tav tm="0">
                                          <p:val>
                                            <p:strVal val="0-#ppt_w/2"/>
                                          </p:val>
                                        </p:tav>
                                        <p:tav tm="100000">
                                          <p:val>
                                            <p:strVal val="#ppt_x"/>
                                          </p:val>
                                        </p:tav>
                                      </p:tavLst>
                                    </p:anim>
                                    <p:anim calcmode="lin" valueType="num">
                                      <p:cBhvr additive="base">
                                        <p:cTn id="258" dur="250" fill="hold"/>
                                        <p:tgtEl>
                                          <p:spTgt spid="364"/>
                                        </p:tgtEl>
                                        <p:attrNameLst>
                                          <p:attrName>ppt_y</p:attrName>
                                        </p:attrNameLst>
                                      </p:cBhvr>
                                      <p:tavLst>
                                        <p:tav tm="0">
                                          <p:val>
                                            <p:strVal val="#ppt_y"/>
                                          </p:val>
                                        </p:tav>
                                        <p:tav tm="100000">
                                          <p:val>
                                            <p:strVal val="#ppt_y"/>
                                          </p:val>
                                        </p:tav>
                                      </p:tavLst>
                                    </p:anim>
                                  </p:childTnLst>
                                </p:cTn>
                              </p:par>
                            </p:childTnLst>
                          </p:cTn>
                        </p:par>
                        <p:par>
                          <p:cTn id="259" fill="hold">
                            <p:stCondLst>
                              <p:cond delay="1500"/>
                            </p:stCondLst>
                            <p:childTnLst>
                              <p:par>
                                <p:cTn id="260" presetID="2" presetClass="entr" presetSubtype="8" fill="hold" grpId="0" nodeType="afterEffect">
                                  <p:stCondLst>
                                    <p:cond delay="0"/>
                                  </p:stCondLst>
                                  <p:childTnLst>
                                    <p:set>
                                      <p:cBhvr>
                                        <p:cTn id="261" dur="1" fill="hold">
                                          <p:stCondLst>
                                            <p:cond delay="0"/>
                                          </p:stCondLst>
                                        </p:cTn>
                                        <p:tgtEl>
                                          <p:spTgt spid="305"/>
                                        </p:tgtEl>
                                        <p:attrNameLst>
                                          <p:attrName>style.visibility</p:attrName>
                                        </p:attrNameLst>
                                      </p:cBhvr>
                                      <p:to>
                                        <p:strVal val="visible"/>
                                      </p:to>
                                    </p:set>
                                    <p:anim calcmode="lin" valueType="num">
                                      <p:cBhvr additive="base">
                                        <p:cTn id="262" dur="250" fill="hold"/>
                                        <p:tgtEl>
                                          <p:spTgt spid="305"/>
                                        </p:tgtEl>
                                        <p:attrNameLst>
                                          <p:attrName>ppt_x</p:attrName>
                                        </p:attrNameLst>
                                      </p:cBhvr>
                                      <p:tavLst>
                                        <p:tav tm="0">
                                          <p:val>
                                            <p:strVal val="0-#ppt_w/2"/>
                                          </p:val>
                                        </p:tav>
                                        <p:tav tm="100000">
                                          <p:val>
                                            <p:strVal val="#ppt_x"/>
                                          </p:val>
                                        </p:tav>
                                      </p:tavLst>
                                    </p:anim>
                                    <p:anim calcmode="lin" valueType="num">
                                      <p:cBhvr additive="base">
                                        <p:cTn id="263" dur="250" fill="hold"/>
                                        <p:tgtEl>
                                          <p:spTgt spid="305"/>
                                        </p:tgtEl>
                                        <p:attrNameLst>
                                          <p:attrName>ppt_y</p:attrName>
                                        </p:attrNameLst>
                                      </p:cBhvr>
                                      <p:tavLst>
                                        <p:tav tm="0">
                                          <p:val>
                                            <p:strVal val="#ppt_y"/>
                                          </p:val>
                                        </p:tav>
                                        <p:tav tm="100000">
                                          <p:val>
                                            <p:strVal val="#ppt_y"/>
                                          </p:val>
                                        </p:tav>
                                      </p:tavLst>
                                    </p:anim>
                                  </p:childTnLst>
                                </p:cTn>
                              </p:par>
                            </p:childTnLst>
                          </p:cTn>
                        </p:par>
                        <p:par>
                          <p:cTn id="264" fill="hold">
                            <p:stCondLst>
                              <p:cond delay="1750"/>
                            </p:stCondLst>
                            <p:childTnLst>
                              <p:par>
                                <p:cTn id="265" presetID="2" presetClass="entr" presetSubtype="8" fill="hold" grpId="0" nodeType="afterEffect">
                                  <p:stCondLst>
                                    <p:cond delay="0"/>
                                  </p:stCondLst>
                                  <p:childTnLst>
                                    <p:set>
                                      <p:cBhvr>
                                        <p:cTn id="266" dur="1" fill="hold">
                                          <p:stCondLst>
                                            <p:cond delay="0"/>
                                          </p:stCondLst>
                                        </p:cTn>
                                        <p:tgtEl>
                                          <p:spTgt spid="365"/>
                                        </p:tgtEl>
                                        <p:attrNameLst>
                                          <p:attrName>style.visibility</p:attrName>
                                        </p:attrNameLst>
                                      </p:cBhvr>
                                      <p:to>
                                        <p:strVal val="visible"/>
                                      </p:to>
                                    </p:set>
                                    <p:anim calcmode="lin" valueType="num">
                                      <p:cBhvr additive="base">
                                        <p:cTn id="267" dur="250" fill="hold"/>
                                        <p:tgtEl>
                                          <p:spTgt spid="365"/>
                                        </p:tgtEl>
                                        <p:attrNameLst>
                                          <p:attrName>ppt_x</p:attrName>
                                        </p:attrNameLst>
                                      </p:cBhvr>
                                      <p:tavLst>
                                        <p:tav tm="0">
                                          <p:val>
                                            <p:strVal val="0-#ppt_w/2"/>
                                          </p:val>
                                        </p:tav>
                                        <p:tav tm="100000">
                                          <p:val>
                                            <p:strVal val="#ppt_x"/>
                                          </p:val>
                                        </p:tav>
                                      </p:tavLst>
                                    </p:anim>
                                    <p:anim calcmode="lin" valueType="num">
                                      <p:cBhvr additive="base">
                                        <p:cTn id="268" dur="250" fill="hold"/>
                                        <p:tgtEl>
                                          <p:spTgt spid="365"/>
                                        </p:tgtEl>
                                        <p:attrNameLst>
                                          <p:attrName>ppt_y</p:attrName>
                                        </p:attrNameLst>
                                      </p:cBhvr>
                                      <p:tavLst>
                                        <p:tav tm="0">
                                          <p:val>
                                            <p:strVal val="#ppt_y"/>
                                          </p:val>
                                        </p:tav>
                                        <p:tav tm="100000">
                                          <p:val>
                                            <p:strVal val="#ppt_y"/>
                                          </p:val>
                                        </p:tav>
                                      </p:tavLst>
                                    </p:anim>
                                  </p:childTnLst>
                                </p:cTn>
                              </p:par>
                            </p:childTnLst>
                          </p:cTn>
                        </p:par>
                        <p:par>
                          <p:cTn id="269" fill="hold">
                            <p:stCondLst>
                              <p:cond delay="2000"/>
                            </p:stCondLst>
                            <p:childTnLst>
                              <p:par>
                                <p:cTn id="270" presetID="2" presetClass="entr" presetSubtype="8" fill="hold" grpId="0" nodeType="afterEffect">
                                  <p:stCondLst>
                                    <p:cond delay="0"/>
                                  </p:stCondLst>
                                  <p:childTnLst>
                                    <p:set>
                                      <p:cBhvr>
                                        <p:cTn id="271" dur="1" fill="hold">
                                          <p:stCondLst>
                                            <p:cond delay="0"/>
                                          </p:stCondLst>
                                        </p:cTn>
                                        <p:tgtEl>
                                          <p:spTgt spid="366"/>
                                        </p:tgtEl>
                                        <p:attrNameLst>
                                          <p:attrName>style.visibility</p:attrName>
                                        </p:attrNameLst>
                                      </p:cBhvr>
                                      <p:to>
                                        <p:strVal val="visible"/>
                                      </p:to>
                                    </p:set>
                                    <p:anim calcmode="lin" valueType="num">
                                      <p:cBhvr additive="base">
                                        <p:cTn id="272" dur="250" fill="hold"/>
                                        <p:tgtEl>
                                          <p:spTgt spid="366"/>
                                        </p:tgtEl>
                                        <p:attrNameLst>
                                          <p:attrName>ppt_x</p:attrName>
                                        </p:attrNameLst>
                                      </p:cBhvr>
                                      <p:tavLst>
                                        <p:tav tm="0">
                                          <p:val>
                                            <p:strVal val="0-#ppt_w/2"/>
                                          </p:val>
                                        </p:tav>
                                        <p:tav tm="100000">
                                          <p:val>
                                            <p:strVal val="#ppt_x"/>
                                          </p:val>
                                        </p:tav>
                                      </p:tavLst>
                                    </p:anim>
                                    <p:anim calcmode="lin" valueType="num">
                                      <p:cBhvr additive="base">
                                        <p:cTn id="273" dur="250" fill="hold"/>
                                        <p:tgtEl>
                                          <p:spTgt spid="366"/>
                                        </p:tgtEl>
                                        <p:attrNameLst>
                                          <p:attrName>ppt_y</p:attrName>
                                        </p:attrNameLst>
                                      </p:cBhvr>
                                      <p:tavLst>
                                        <p:tav tm="0">
                                          <p:val>
                                            <p:strVal val="#ppt_y"/>
                                          </p:val>
                                        </p:tav>
                                        <p:tav tm="100000">
                                          <p:val>
                                            <p:strVal val="#ppt_y"/>
                                          </p:val>
                                        </p:tav>
                                      </p:tavLst>
                                    </p:anim>
                                  </p:childTnLst>
                                </p:cTn>
                              </p:par>
                            </p:childTnLst>
                          </p:cTn>
                        </p:par>
                        <p:par>
                          <p:cTn id="274" fill="hold">
                            <p:stCondLst>
                              <p:cond delay="2250"/>
                            </p:stCondLst>
                            <p:childTnLst>
                              <p:par>
                                <p:cTn id="275" presetID="2" presetClass="entr" presetSubtype="8" fill="hold" grpId="0" nodeType="afterEffect">
                                  <p:stCondLst>
                                    <p:cond delay="0"/>
                                  </p:stCondLst>
                                  <p:childTnLst>
                                    <p:set>
                                      <p:cBhvr>
                                        <p:cTn id="276" dur="1" fill="hold">
                                          <p:stCondLst>
                                            <p:cond delay="0"/>
                                          </p:stCondLst>
                                        </p:cTn>
                                        <p:tgtEl>
                                          <p:spTgt spid="169"/>
                                        </p:tgtEl>
                                        <p:attrNameLst>
                                          <p:attrName>style.visibility</p:attrName>
                                        </p:attrNameLst>
                                      </p:cBhvr>
                                      <p:to>
                                        <p:strVal val="visible"/>
                                      </p:to>
                                    </p:set>
                                    <p:anim calcmode="lin" valueType="num">
                                      <p:cBhvr additive="base">
                                        <p:cTn id="277" dur="250" fill="hold"/>
                                        <p:tgtEl>
                                          <p:spTgt spid="169"/>
                                        </p:tgtEl>
                                        <p:attrNameLst>
                                          <p:attrName>ppt_x</p:attrName>
                                        </p:attrNameLst>
                                      </p:cBhvr>
                                      <p:tavLst>
                                        <p:tav tm="0">
                                          <p:val>
                                            <p:strVal val="0-#ppt_w/2"/>
                                          </p:val>
                                        </p:tav>
                                        <p:tav tm="100000">
                                          <p:val>
                                            <p:strVal val="#ppt_x"/>
                                          </p:val>
                                        </p:tav>
                                      </p:tavLst>
                                    </p:anim>
                                    <p:anim calcmode="lin" valueType="num">
                                      <p:cBhvr additive="base">
                                        <p:cTn id="278" dur="25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2" fill="hold" grpId="0" nodeType="clickEffect">
                                  <p:stCondLst>
                                    <p:cond delay="0"/>
                                  </p:stCondLst>
                                  <p:childTnLst>
                                    <p:set>
                                      <p:cBhvr>
                                        <p:cTn id="282" dur="1" fill="hold">
                                          <p:stCondLst>
                                            <p:cond delay="0"/>
                                          </p:stCondLst>
                                        </p:cTn>
                                        <p:tgtEl>
                                          <p:spTgt spid="292"/>
                                        </p:tgtEl>
                                        <p:attrNameLst>
                                          <p:attrName>style.visibility</p:attrName>
                                        </p:attrNameLst>
                                      </p:cBhvr>
                                      <p:to>
                                        <p:strVal val="visible"/>
                                      </p:to>
                                    </p:set>
                                    <p:anim calcmode="lin" valueType="num">
                                      <p:cBhvr additive="base">
                                        <p:cTn id="283" dur="250" fill="hold"/>
                                        <p:tgtEl>
                                          <p:spTgt spid="292"/>
                                        </p:tgtEl>
                                        <p:attrNameLst>
                                          <p:attrName>ppt_x</p:attrName>
                                        </p:attrNameLst>
                                      </p:cBhvr>
                                      <p:tavLst>
                                        <p:tav tm="0">
                                          <p:val>
                                            <p:strVal val="1+#ppt_w/2"/>
                                          </p:val>
                                        </p:tav>
                                        <p:tav tm="100000">
                                          <p:val>
                                            <p:strVal val="#ppt_x"/>
                                          </p:val>
                                        </p:tav>
                                      </p:tavLst>
                                    </p:anim>
                                    <p:anim calcmode="lin" valueType="num">
                                      <p:cBhvr additive="base">
                                        <p:cTn id="284" dur="250" fill="hold"/>
                                        <p:tgtEl>
                                          <p:spTgt spid="292"/>
                                        </p:tgtEl>
                                        <p:attrNameLst>
                                          <p:attrName>ppt_y</p:attrName>
                                        </p:attrNameLst>
                                      </p:cBhvr>
                                      <p:tavLst>
                                        <p:tav tm="0">
                                          <p:val>
                                            <p:strVal val="#ppt_y"/>
                                          </p:val>
                                        </p:tav>
                                        <p:tav tm="100000">
                                          <p:val>
                                            <p:strVal val="#ppt_y"/>
                                          </p:val>
                                        </p:tav>
                                      </p:tavLst>
                                    </p:anim>
                                  </p:childTnLst>
                                </p:cTn>
                              </p:par>
                            </p:childTnLst>
                          </p:cTn>
                        </p:par>
                        <p:par>
                          <p:cTn id="285" fill="hold">
                            <p:stCondLst>
                              <p:cond delay="250"/>
                            </p:stCondLst>
                            <p:childTnLst>
                              <p:par>
                                <p:cTn id="286" presetID="2" presetClass="entr" presetSubtype="2" fill="hold" grpId="0" nodeType="afterEffect">
                                  <p:stCondLst>
                                    <p:cond delay="0"/>
                                  </p:stCondLst>
                                  <p:childTnLst>
                                    <p:set>
                                      <p:cBhvr>
                                        <p:cTn id="287" dur="1" fill="hold">
                                          <p:stCondLst>
                                            <p:cond delay="0"/>
                                          </p:stCondLst>
                                        </p:cTn>
                                        <p:tgtEl>
                                          <p:spTgt spid="299"/>
                                        </p:tgtEl>
                                        <p:attrNameLst>
                                          <p:attrName>style.visibility</p:attrName>
                                        </p:attrNameLst>
                                      </p:cBhvr>
                                      <p:to>
                                        <p:strVal val="visible"/>
                                      </p:to>
                                    </p:set>
                                    <p:anim calcmode="lin" valueType="num">
                                      <p:cBhvr additive="base">
                                        <p:cTn id="288" dur="250" fill="hold"/>
                                        <p:tgtEl>
                                          <p:spTgt spid="299"/>
                                        </p:tgtEl>
                                        <p:attrNameLst>
                                          <p:attrName>ppt_x</p:attrName>
                                        </p:attrNameLst>
                                      </p:cBhvr>
                                      <p:tavLst>
                                        <p:tav tm="0">
                                          <p:val>
                                            <p:strVal val="1+#ppt_w/2"/>
                                          </p:val>
                                        </p:tav>
                                        <p:tav tm="100000">
                                          <p:val>
                                            <p:strVal val="#ppt_x"/>
                                          </p:val>
                                        </p:tav>
                                      </p:tavLst>
                                    </p:anim>
                                    <p:anim calcmode="lin" valueType="num">
                                      <p:cBhvr additive="base">
                                        <p:cTn id="289" dur="250" fill="hold"/>
                                        <p:tgtEl>
                                          <p:spTgt spid="299"/>
                                        </p:tgtEl>
                                        <p:attrNameLst>
                                          <p:attrName>ppt_y</p:attrName>
                                        </p:attrNameLst>
                                      </p:cBhvr>
                                      <p:tavLst>
                                        <p:tav tm="0">
                                          <p:val>
                                            <p:strVal val="#ppt_y"/>
                                          </p:val>
                                        </p:tav>
                                        <p:tav tm="100000">
                                          <p:val>
                                            <p:strVal val="#ppt_y"/>
                                          </p:val>
                                        </p:tav>
                                      </p:tavLst>
                                    </p:anim>
                                  </p:childTnLst>
                                </p:cTn>
                              </p:par>
                            </p:childTnLst>
                          </p:cTn>
                        </p:par>
                        <p:par>
                          <p:cTn id="290" fill="hold">
                            <p:stCondLst>
                              <p:cond delay="500"/>
                            </p:stCondLst>
                            <p:childTnLst>
                              <p:par>
                                <p:cTn id="291" presetID="2" presetClass="entr" presetSubtype="2" fill="hold" grpId="0" nodeType="afterEffect">
                                  <p:stCondLst>
                                    <p:cond delay="0"/>
                                  </p:stCondLst>
                                  <p:childTnLst>
                                    <p:set>
                                      <p:cBhvr>
                                        <p:cTn id="292" dur="1" fill="hold">
                                          <p:stCondLst>
                                            <p:cond delay="0"/>
                                          </p:stCondLst>
                                        </p:cTn>
                                        <p:tgtEl>
                                          <p:spTgt spid="300"/>
                                        </p:tgtEl>
                                        <p:attrNameLst>
                                          <p:attrName>style.visibility</p:attrName>
                                        </p:attrNameLst>
                                      </p:cBhvr>
                                      <p:to>
                                        <p:strVal val="visible"/>
                                      </p:to>
                                    </p:set>
                                    <p:anim calcmode="lin" valueType="num">
                                      <p:cBhvr additive="base">
                                        <p:cTn id="293" dur="250" fill="hold"/>
                                        <p:tgtEl>
                                          <p:spTgt spid="300"/>
                                        </p:tgtEl>
                                        <p:attrNameLst>
                                          <p:attrName>ppt_x</p:attrName>
                                        </p:attrNameLst>
                                      </p:cBhvr>
                                      <p:tavLst>
                                        <p:tav tm="0">
                                          <p:val>
                                            <p:strVal val="1+#ppt_w/2"/>
                                          </p:val>
                                        </p:tav>
                                        <p:tav tm="100000">
                                          <p:val>
                                            <p:strVal val="#ppt_x"/>
                                          </p:val>
                                        </p:tav>
                                      </p:tavLst>
                                    </p:anim>
                                    <p:anim calcmode="lin" valueType="num">
                                      <p:cBhvr additive="base">
                                        <p:cTn id="294" dur="250" fill="hold"/>
                                        <p:tgtEl>
                                          <p:spTgt spid="300"/>
                                        </p:tgtEl>
                                        <p:attrNameLst>
                                          <p:attrName>ppt_y</p:attrName>
                                        </p:attrNameLst>
                                      </p:cBhvr>
                                      <p:tavLst>
                                        <p:tav tm="0">
                                          <p:val>
                                            <p:strVal val="#ppt_y"/>
                                          </p:val>
                                        </p:tav>
                                        <p:tav tm="100000">
                                          <p:val>
                                            <p:strVal val="#ppt_y"/>
                                          </p:val>
                                        </p:tav>
                                      </p:tavLst>
                                    </p:anim>
                                  </p:childTnLst>
                                </p:cTn>
                              </p:par>
                            </p:childTnLst>
                          </p:cTn>
                        </p:par>
                        <p:par>
                          <p:cTn id="295" fill="hold">
                            <p:stCondLst>
                              <p:cond delay="750"/>
                            </p:stCondLst>
                            <p:childTnLst>
                              <p:par>
                                <p:cTn id="296" presetID="2" presetClass="entr" presetSubtype="2" fill="hold" grpId="0" nodeType="afterEffect">
                                  <p:stCondLst>
                                    <p:cond delay="0"/>
                                  </p:stCondLst>
                                  <p:childTnLst>
                                    <p:set>
                                      <p:cBhvr>
                                        <p:cTn id="297" dur="1" fill="hold">
                                          <p:stCondLst>
                                            <p:cond delay="0"/>
                                          </p:stCondLst>
                                        </p:cTn>
                                        <p:tgtEl>
                                          <p:spTgt spid="71"/>
                                        </p:tgtEl>
                                        <p:attrNameLst>
                                          <p:attrName>style.visibility</p:attrName>
                                        </p:attrNameLst>
                                      </p:cBhvr>
                                      <p:to>
                                        <p:strVal val="visible"/>
                                      </p:to>
                                    </p:set>
                                    <p:anim calcmode="lin" valueType="num">
                                      <p:cBhvr additive="base">
                                        <p:cTn id="298" dur="250" fill="hold"/>
                                        <p:tgtEl>
                                          <p:spTgt spid="71"/>
                                        </p:tgtEl>
                                        <p:attrNameLst>
                                          <p:attrName>ppt_x</p:attrName>
                                        </p:attrNameLst>
                                      </p:cBhvr>
                                      <p:tavLst>
                                        <p:tav tm="0">
                                          <p:val>
                                            <p:strVal val="1+#ppt_w/2"/>
                                          </p:val>
                                        </p:tav>
                                        <p:tav tm="100000">
                                          <p:val>
                                            <p:strVal val="#ppt_x"/>
                                          </p:val>
                                        </p:tav>
                                      </p:tavLst>
                                    </p:anim>
                                    <p:anim calcmode="lin" valueType="num">
                                      <p:cBhvr additive="base">
                                        <p:cTn id="299" dur="250" fill="hold"/>
                                        <p:tgtEl>
                                          <p:spTgt spid="71"/>
                                        </p:tgtEl>
                                        <p:attrNameLst>
                                          <p:attrName>ppt_y</p:attrName>
                                        </p:attrNameLst>
                                      </p:cBhvr>
                                      <p:tavLst>
                                        <p:tav tm="0">
                                          <p:val>
                                            <p:strVal val="#ppt_y"/>
                                          </p:val>
                                        </p:tav>
                                        <p:tav tm="100000">
                                          <p:val>
                                            <p:strVal val="#ppt_y"/>
                                          </p:val>
                                        </p:tav>
                                      </p:tavLst>
                                    </p:anim>
                                  </p:childTnLst>
                                </p:cTn>
                              </p:par>
                            </p:childTnLst>
                          </p:cTn>
                        </p:par>
                        <p:par>
                          <p:cTn id="300" fill="hold">
                            <p:stCondLst>
                              <p:cond delay="1000"/>
                            </p:stCondLst>
                            <p:childTnLst>
                              <p:par>
                                <p:cTn id="301" presetID="2" presetClass="entr" presetSubtype="2" fill="hold" grpId="0" nodeType="afterEffect">
                                  <p:stCondLst>
                                    <p:cond delay="0"/>
                                  </p:stCondLst>
                                  <p:childTnLst>
                                    <p:set>
                                      <p:cBhvr>
                                        <p:cTn id="302" dur="1" fill="hold">
                                          <p:stCondLst>
                                            <p:cond delay="0"/>
                                          </p:stCondLst>
                                        </p:cTn>
                                        <p:tgtEl>
                                          <p:spTgt spid="287"/>
                                        </p:tgtEl>
                                        <p:attrNameLst>
                                          <p:attrName>style.visibility</p:attrName>
                                        </p:attrNameLst>
                                      </p:cBhvr>
                                      <p:to>
                                        <p:strVal val="visible"/>
                                      </p:to>
                                    </p:set>
                                    <p:anim calcmode="lin" valueType="num">
                                      <p:cBhvr additive="base">
                                        <p:cTn id="303" dur="250" fill="hold"/>
                                        <p:tgtEl>
                                          <p:spTgt spid="287"/>
                                        </p:tgtEl>
                                        <p:attrNameLst>
                                          <p:attrName>ppt_x</p:attrName>
                                        </p:attrNameLst>
                                      </p:cBhvr>
                                      <p:tavLst>
                                        <p:tav tm="0">
                                          <p:val>
                                            <p:strVal val="1+#ppt_w/2"/>
                                          </p:val>
                                        </p:tav>
                                        <p:tav tm="100000">
                                          <p:val>
                                            <p:strVal val="#ppt_x"/>
                                          </p:val>
                                        </p:tav>
                                      </p:tavLst>
                                    </p:anim>
                                    <p:anim calcmode="lin" valueType="num">
                                      <p:cBhvr additive="base">
                                        <p:cTn id="304" dur="250" fill="hold"/>
                                        <p:tgtEl>
                                          <p:spTgt spid="287"/>
                                        </p:tgtEl>
                                        <p:attrNameLst>
                                          <p:attrName>ppt_y</p:attrName>
                                        </p:attrNameLst>
                                      </p:cBhvr>
                                      <p:tavLst>
                                        <p:tav tm="0">
                                          <p:val>
                                            <p:strVal val="#ppt_y"/>
                                          </p:val>
                                        </p:tav>
                                        <p:tav tm="100000">
                                          <p:val>
                                            <p:strVal val="#ppt_y"/>
                                          </p:val>
                                        </p:tav>
                                      </p:tavLst>
                                    </p:anim>
                                  </p:childTnLst>
                                </p:cTn>
                              </p:par>
                            </p:childTnLst>
                          </p:cTn>
                        </p:par>
                        <p:par>
                          <p:cTn id="305" fill="hold">
                            <p:stCondLst>
                              <p:cond delay="1250"/>
                            </p:stCondLst>
                            <p:childTnLst>
                              <p:par>
                                <p:cTn id="306" presetID="2" presetClass="entr" presetSubtype="2" fill="hold" grpId="0" nodeType="afterEffect">
                                  <p:stCondLst>
                                    <p:cond delay="0"/>
                                  </p:stCondLst>
                                  <p:childTnLst>
                                    <p:set>
                                      <p:cBhvr>
                                        <p:cTn id="307" dur="1" fill="hold">
                                          <p:stCondLst>
                                            <p:cond delay="0"/>
                                          </p:stCondLst>
                                        </p:cTn>
                                        <p:tgtEl>
                                          <p:spTgt spid="289"/>
                                        </p:tgtEl>
                                        <p:attrNameLst>
                                          <p:attrName>style.visibility</p:attrName>
                                        </p:attrNameLst>
                                      </p:cBhvr>
                                      <p:to>
                                        <p:strVal val="visible"/>
                                      </p:to>
                                    </p:set>
                                    <p:anim calcmode="lin" valueType="num">
                                      <p:cBhvr additive="base">
                                        <p:cTn id="308" dur="250" fill="hold"/>
                                        <p:tgtEl>
                                          <p:spTgt spid="289"/>
                                        </p:tgtEl>
                                        <p:attrNameLst>
                                          <p:attrName>ppt_x</p:attrName>
                                        </p:attrNameLst>
                                      </p:cBhvr>
                                      <p:tavLst>
                                        <p:tav tm="0">
                                          <p:val>
                                            <p:strVal val="1+#ppt_w/2"/>
                                          </p:val>
                                        </p:tav>
                                        <p:tav tm="100000">
                                          <p:val>
                                            <p:strVal val="#ppt_x"/>
                                          </p:val>
                                        </p:tav>
                                      </p:tavLst>
                                    </p:anim>
                                    <p:anim calcmode="lin" valueType="num">
                                      <p:cBhvr additive="base">
                                        <p:cTn id="309" dur="250" fill="hold"/>
                                        <p:tgtEl>
                                          <p:spTgt spid="289"/>
                                        </p:tgtEl>
                                        <p:attrNameLst>
                                          <p:attrName>ppt_y</p:attrName>
                                        </p:attrNameLst>
                                      </p:cBhvr>
                                      <p:tavLst>
                                        <p:tav tm="0">
                                          <p:val>
                                            <p:strVal val="#ppt_y"/>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presetID="2" presetClass="entr" presetSubtype="4" fill="hold" grpId="0" nodeType="clickEffect">
                                  <p:stCondLst>
                                    <p:cond delay="0"/>
                                  </p:stCondLst>
                                  <p:childTnLst>
                                    <p:set>
                                      <p:cBhvr>
                                        <p:cTn id="313" dur="1" fill="hold">
                                          <p:stCondLst>
                                            <p:cond delay="0"/>
                                          </p:stCondLst>
                                        </p:cTn>
                                        <p:tgtEl>
                                          <p:spTgt spid="209"/>
                                        </p:tgtEl>
                                        <p:attrNameLst>
                                          <p:attrName>style.visibility</p:attrName>
                                        </p:attrNameLst>
                                      </p:cBhvr>
                                      <p:to>
                                        <p:strVal val="visible"/>
                                      </p:to>
                                    </p:set>
                                    <p:anim calcmode="lin" valueType="num">
                                      <p:cBhvr additive="base">
                                        <p:cTn id="314" dur="250" fill="hold"/>
                                        <p:tgtEl>
                                          <p:spTgt spid="209"/>
                                        </p:tgtEl>
                                        <p:attrNameLst>
                                          <p:attrName>ppt_x</p:attrName>
                                        </p:attrNameLst>
                                      </p:cBhvr>
                                      <p:tavLst>
                                        <p:tav tm="0">
                                          <p:val>
                                            <p:strVal val="#ppt_x"/>
                                          </p:val>
                                        </p:tav>
                                        <p:tav tm="100000">
                                          <p:val>
                                            <p:strVal val="#ppt_x"/>
                                          </p:val>
                                        </p:tav>
                                      </p:tavLst>
                                    </p:anim>
                                    <p:anim calcmode="lin" valueType="num">
                                      <p:cBhvr additive="base">
                                        <p:cTn id="315" dur="250" fill="hold"/>
                                        <p:tgtEl>
                                          <p:spTgt spid="209"/>
                                        </p:tgtEl>
                                        <p:attrNameLst>
                                          <p:attrName>ppt_y</p:attrName>
                                        </p:attrNameLst>
                                      </p:cBhvr>
                                      <p:tavLst>
                                        <p:tav tm="0">
                                          <p:val>
                                            <p:strVal val="1+#ppt_h/2"/>
                                          </p:val>
                                        </p:tav>
                                        <p:tav tm="100000">
                                          <p:val>
                                            <p:strVal val="#ppt_y"/>
                                          </p:val>
                                        </p:tav>
                                      </p:tavLst>
                                    </p:anim>
                                  </p:childTnLst>
                                </p:cTn>
                              </p:par>
                            </p:childTnLst>
                          </p:cTn>
                        </p:par>
                        <p:par>
                          <p:cTn id="316" fill="hold">
                            <p:stCondLst>
                              <p:cond delay="250"/>
                            </p:stCondLst>
                            <p:childTnLst>
                              <p:par>
                                <p:cTn id="317" presetID="2" presetClass="entr" presetSubtype="4" fill="hold" grpId="0" nodeType="afterEffect">
                                  <p:stCondLst>
                                    <p:cond delay="0"/>
                                  </p:stCondLst>
                                  <p:childTnLst>
                                    <p:set>
                                      <p:cBhvr>
                                        <p:cTn id="318" dur="1" fill="hold">
                                          <p:stCondLst>
                                            <p:cond delay="0"/>
                                          </p:stCondLst>
                                        </p:cTn>
                                        <p:tgtEl>
                                          <p:spTgt spid="275"/>
                                        </p:tgtEl>
                                        <p:attrNameLst>
                                          <p:attrName>style.visibility</p:attrName>
                                        </p:attrNameLst>
                                      </p:cBhvr>
                                      <p:to>
                                        <p:strVal val="visible"/>
                                      </p:to>
                                    </p:set>
                                    <p:anim calcmode="lin" valueType="num">
                                      <p:cBhvr additive="base">
                                        <p:cTn id="319" dur="250" fill="hold"/>
                                        <p:tgtEl>
                                          <p:spTgt spid="275"/>
                                        </p:tgtEl>
                                        <p:attrNameLst>
                                          <p:attrName>ppt_x</p:attrName>
                                        </p:attrNameLst>
                                      </p:cBhvr>
                                      <p:tavLst>
                                        <p:tav tm="0">
                                          <p:val>
                                            <p:strVal val="#ppt_x"/>
                                          </p:val>
                                        </p:tav>
                                        <p:tav tm="100000">
                                          <p:val>
                                            <p:strVal val="#ppt_x"/>
                                          </p:val>
                                        </p:tav>
                                      </p:tavLst>
                                    </p:anim>
                                    <p:anim calcmode="lin" valueType="num">
                                      <p:cBhvr additive="base">
                                        <p:cTn id="320" dur="250" fill="hold"/>
                                        <p:tgtEl>
                                          <p:spTgt spid="275"/>
                                        </p:tgtEl>
                                        <p:attrNameLst>
                                          <p:attrName>ppt_y</p:attrName>
                                        </p:attrNameLst>
                                      </p:cBhvr>
                                      <p:tavLst>
                                        <p:tav tm="0">
                                          <p:val>
                                            <p:strVal val="1+#ppt_h/2"/>
                                          </p:val>
                                        </p:tav>
                                        <p:tav tm="100000">
                                          <p:val>
                                            <p:strVal val="#ppt_y"/>
                                          </p:val>
                                        </p:tav>
                                      </p:tavLst>
                                    </p:anim>
                                  </p:childTnLst>
                                </p:cTn>
                              </p:par>
                            </p:childTnLst>
                          </p:cTn>
                        </p:par>
                        <p:par>
                          <p:cTn id="321" fill="hold">
                            <p:stCondLst>
                              <p:cond delay="500"/>
                            </p:stCondLst>
                            <p:childTnLst>
                              <p:par>
                                <p:cTn id="322" presetID="2" presetClass="entr" presetSubtype="4" fill="hold" grpId="0" nodeType="afterEffect">
                                  <p:stCondLst>
                                    <p:cond delay="0"/>
                                  </p:stCondLst>
                                  <p:childTnLst>
                                    <p:set>
                                      <p:cBhvr>
                                        <p:cTn id="323" dur="1" fill="hold">
                                          <p:stCondLst>
                                            <p:cond delay="0"/>
                                          </p:stCondLst>
                                        </p:cTn>
                                        <p:tgtEl>
                                          <p:spTgt spid="276"/>
                                        </p:tgtEl>
                                        <p:attrNameLst>
                                          <p:attrName>style.visibility</p:attrName>
                                        </p:attrNameLst>
                                      </p:cBhvr>
                                      <p:to>
                                        <p:strVal val="visible"/>
                                      </p:to>
                                    </p:set>
                                    <p:anim calcmode="lin" valueType="num">
                                      <p:cBhvr additive="base">
                                        <p:cTn id="324" dur="250" fill="hold"/>
                                        <p:tgtEl>
                                          <p:spTgt spid="276"/>
                                        </p:tgtEl>
                                        <p:attrNameLst>
                                          <p:attrName>ppt_x</p:attrName>
                                        </p:attrNameLst>
                                      </p:cBhvr>
                                      <p:tavLst>
                                        <p:tav tm="0">
                                          <p:val>
                                            <p:strVal val="#ppt_x"/>
                                          </p:val>
                                        </p:tav>
                                        <p:tav tm="100000">
                                          <p:val>
                                            <p:strVal val="#ppt_x"/>
                                          </p:val>
                                        </p:tav>
                                      </p:tavLst>
                                    </p:anim>
                                    <p:anim calcmode="lin" valueType="num">
                                      <p:cBhvr additive="base">
                                        <p:cTn id="325" dur="250" fill="hold"/>
                                        <p:tgtEl>
                                          <p:spTgt spid="276"/>
                                        </p:tgtEl>
                                        <p:attrNameLst>
                                          <p:attrName>ppt_y</p:attrName>
                                        </p:attrNameLst>
                                      </p:cBhvr>
                                      <p:tavLst>
                                        <p:tav tm="0">
                                          <p:val>
                                            <p:strVal val="1+#ppt_h/2"/>
                                          </p:val>
                                        </p:tav>
                                        <p:tav tm="100000">
                                          <p:val>
                                            <p:strVal val="#ppt_y"/>
                                          </p:val>
                                        </p:tav>
                                      </p:tavLst>
                                    </p:anim>
                                  </p:childTnLst>
                                </p:cTn>
                              </p:par>
                              <p:par>
                                <p:cTn id="326" presetID="2" presetClass="entr" presetSubtype="4" fill="hold" grpId="0" nodeType="withEffect">
                                  <p:stCondLst>
                                    <p:cond delay="0"/>
                                  </p:stCondLst>
                                  <p:childTnLst>
                                    <p:set>
                                      <p:cBhvr>
                                        <p:cTn id="327" dur="1" fill="hold">
                                          <p:stCondLst>
                                            <p:cond delay="0"/>
                                          </p:stCondLst>
                                        </p:cTn>
                                        <p:tgtEl>
                                          <p:spTgt spid="277"/>
                                        </p:tgtEl>
                                        <p:attrNameLst>
                                          <p:attrName>style.visibility</p:attrName>
                                        </p:attrNameLst>
                                      </p:cBhvr>
                                      <p:to>
                                        <p:strVal val="visible"/>
                                      </p:to>
                                    </p:set>
                                    <p:anim calcmode="lin" valueType="num">
                                      <p:cBhvr additive="base">
                                        <p:cTn id="328" dur="250" fill="hold"/>
                                        <p:tgtEl>
                                          <p:spTgt spid="277"/>
                                        </p:tgtEl>
                                        <p:attrNameLst>
                                          <p:attrName>ppt_x</p:attrName>
                                        </p:attrNameLst>
                                      </p:cBhvr>
                                      <p:tavLst>
                                        <p:tav tm="0">
                                          <p:val>
                                            <p:strVal val="#ppt_x"/>
                                          </p:val>
                                        </p:tav>
                                        <p:tav tm="100000">
                                          <p:val>
                                            <p:strVal val="#ppt_x"/>
                                          </p:val>
                                        </p:tav>
                                      </p:tavLst>
                                    </p:anim>
                                    <p:anim calcmode="lin" valueType="num">
                                      <p:cBhvr additive="base">
                                        <p:cTn id="329" dur="250" fill="hold"/>
                                        <p:tgtEl>
                                          <p:spTgt spid="277"/>
                                        </p:tgtEl>
                                        <p:attrNameLst>
                                          <p:attrName>ppt_y</p:attrName>
                                        </p:attrNameLst>
                                      </p:cBhvr>
                                      <p:tavLst>
                                        <p:tav tm="0">
                                          <p:val>
                                            <p:strVal val="1+#ppt_h/2"/>
                                          </p:val>
                                        </p:tav>
                                        <p:tav tm="100000">
                                          <p:val>
                                            <p:strVal val="#ppt_y"/>
                                          </p:val>
                                        </p:tav>
                                      </p:tavLst>
                                    </p:anim>
                                  </p:childTnLst>
                                </p:cTn>
                              </p:par>
                            </p:childTnLst>
                          </p:cTn>
                        </p:par>
                        <p:par>
                          <p:cTn id="330" fill="hold">
                            <p:stCondLst>
                              <p:cond delay="750"/>
                            </p:stCondLst>
                            <p:childTnLst>
                              <p:par>
                                <p:cTn id="331" presetID="2" presetClass="entr" presetSubtype="4" fill="hold" grpId="0" nodeType="afterEffect">
                                  <p:stCondLst>
                                    <p:cond delay="0"/>
                                  </p:stCondLst>
                                  <p:childTnLst>
                                    <p:set>
                                      <p:cBhvr>
                                        <p:cTn id="332" dur="1" fill="hold">
                                          <p:stCondLst>
                                            <p:cond delay="0"/>
                                          </p:stCondLst>
                                        </p:cTn>
                                        <p:tgtEl>
                                          <p:spTgt spid="280"/>
                                        </p:tgtEl>
                                        <p:attrNameLst>
                                          <p:attrName>style.visibility</p:attrName>
                                        </p:attrNameLst>
                                      </p:cBhvr>
                                      <p:to>
                                        <p:strVal val="visible"/>
                                      </p:to>
                                    </p:set>
                                    <p:anim calcmode="lin" valueType="num">
                                      <p:cBhvr additive="base">
                                        <p:cTn id="333" dur="250" fill="hold"/>
                                        <p:tgtEl>
                                          <p:spTgt spid="280"/>
                                        </p:tgtEl>
                                        <p:attrNameLst>
                                          <p:attrName>ppt_x</p:attrName>
                                        </p:attrNameLst>
                                      </p:cBhvr>
                                      <p:tavLst>
                                        <p:tav tm="0">
                                          <p:val>
                                            <p:strVal val="#ppt_x"/>
                                          </p:val>
                                        </p:tav>
                                        <p:tav tm="100000">
                                          <p:val>
                                            <p:strVal val="#ppt_x"/>
                                          </p:val>
                                        </p:tav>
                                      </p:tavLst>
                                    </p:anim>
                                    <p:anim calcmode="lin" valueType="num">
                                      <p:cBhvr additive="base">
                                        <p:cTn id="334" dur="250" fill="hold"/>
                                        <p:tgtEl>
                                          <p:spTgt spid="280"/>
                                        </p:tgtEl>
                                        <p:attrNameLst>
                                          <p:attrName>ppt_y</p:attrName>
                                        </p:attrNameLst>
                                      </p:cBhvr>
                                      <p:tavLst>
                                        <p:tav tm="0">
                                          <p:val>
                                            <p:strVal val="1+#ppt_h/2"/>
                                          </p:val>
                                        </p:tav>
                                        <p:tav tm="100000">
                                          <p:val>
                                            <p:strVal val="#ppt_y"/>
                                          </p:val>
                                        </p:tav>
                                      </p:tavLst>
                                    </p:anim>
                                  </p:childTnLst>
                                </p:cTn>
                              </p:par>
                            </p:childTnLst>
                          </p:cTn>
                        </p:par>
                        <p:par>
                          <p:cTn id="335" fill="hold">
                            <p:stCondLst>
                              <p:cond delay="1000"/>
                            </p:stCondLst>
                            <p:childTnLst>
                              <p:par>
                                <p:cTn id="336" presetID="2" presetClass="entr" presetSubtype="4" fill="hold" grpId="0" nodeType="afterEffect">
                                  <p:stCondLst>
                                    <p:cond delay="0"/>
                                  </p:stCondLst>
                                  <p:childTnLst>
                                    <p:set>
                                      <p:cBhvr>
                                        <p:cTn id="337" dur="1" fill="hold">
                                          <p:stCondLst>
                                            <p:cond delay="0"/>
                                          </p:stCondLst>
                                        </p:cTn>
                                        <p:tgtEl>
                                          <p:spTgt spid="281"/>
                                        </p:tgtEl>
                                        <p:attrNameLst>
                                          <p:attrName>style.visibility</p:attrName>
                                        </p:attrNameLst>
                                      </p:cBhvr>
                                      <p:to>
                                        <p:strVal val="visible"/>
                                      </p:to>
                                    </p:set>
                                    <p:anim calcmode="lin" valueType="num">
                                      <p:cBhvr additive="base">
                                        <p:cTn id="338" dur="250" fill="hold"/>
                                        <p:tgtEl>
                                          <p:spTgt spid="281"/>
                                        </p:tgtEl>
                                        <p:attrNameLst>
                                          <p:attrName>ppt_x</p:attrName>
                                        </p:attrNameLst>
                                      </p:cBhvr>
                                      <p:tavLst>
                                        <p:tav tm="0">
                                          <p:val>
                                            <p:strVal val="#ppt_x"/>
                                          </p:val>
                                        </p:tav>
                                        <p:tav tm="100000">
                                          <p:val>
                                            <p:strVal val="#ppt_x"/>
                                          </p:val>
                                        </p:tav>
                                      </p:tavLst>
                                    </p:anim>
                                    <p:anim calcmode="lin" valueType="num">
                                      <p:cBhvr additive="base">
                                        <p:cTn id="339" dur="250" fill="hold"/>
                                        <p:tgtEl>
                                          <p:spTgt spid="281"/>
                                        </p:tgtEl>
                                        <p:attrNameLst>
                                          <p:attrName>ppt_y</p:attrName>
                                        </p:attrNameLst>
                                      </p:cBhvr>
                                      <p:tavLst>
                                        <p:tav tm="0">
                                          <p:val>
                                            <p:strVal val="1+#ppt_h/2"/>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2" presetClass="entr" presetSubtype="8" fill="hold" grpId="0" nodeType="clickEffect">
                                  <p:stCondLst>
                                    <p:cond delay="0"/>
                                  </p:stCondLst>
                                  <p:childTnLst>
                                    <p:set>
                                      <p:cBhvr>
                                        <p:cTn id="343" dur="1" fill="hold">
                                          <p:stCondLst>
                                            <p:cond delay="0"/>
                                          </p:stCondLst>
                                        </p:cTn>
                                        <p:tgtEl>
                                          <p:spTgt spid="333"/>
                                        </p:tgtEl>
                                        <p:attrNameLst>
                                          <p:attrName>style.visibility</p:attrName>
                                        </p:attrNameLst>
                                      </p:cBhvr>
                                      <p:to>
                                        <p:strVal val="visible"/>
                                      </p:to>
                                    </p:set>
                                    <p:anim calcmode="lin" valueType="num">
                                      <p:cBhvr additive="base">
                                        <p:cTn id="344" dur="500" fill="hold"/>
                                        <p:tgtEl>
                                          <p:spTgt spid="333"/>
                                        </p:tgtEl>
                                        <p:attrNameLst>
                                          <p:attrName>ppt_x</p:attrName>
                                        </p:attrNameLst>
                                      </p:cBhvr>
                                      <p:tavLst>
                                        <p:tav tm="0">
                                          <p:val>
                                            <p:strVal val="0-#ppt_w/2"/>
                                          </p:val>
                                        </p:tav>
                                        <p:tav tm="100000">
                                          <p:val>
                                            <p:strVal val="#ppt_x"/>
                                          </p:val>
                                        </p:tav>
                                      </p:tavLst>
                                    </p:anim>
                                    <p:anim calcmode="lin" valueType="num">
                                      <p:cBhvr additive="base">
                                        <p:cTn id="345" dur="500" fill="hold"/>
                                        <p:tgtEl>
                                          <p:spTgt spid="333"/>
                                        </p:tgtEl>
                                        <p:attrNameLst>
                                          <p:attrName>ppt_y</p:attrName>
                                        </p:attrNameLst>
                                      </p:cBhvr>
                                      <p:tavLst>
                                        <p:tav tm="0">
                                          <p:val>
                                            <p:strVal val="#ppt_y"/>
                                          </p:val>
                                        </p:tav>
                                        <p:tav tm="100000">
                                          <p:val>
                                            <p:strVal val="#ppt_y"/>
                                          </p:val>
                                        </p:tav>
                                      </p:tavLst>
                                    </p:anim>
                                  </p:childTnLst>
                                </p:cTn>
                              </p:par>
                            </p:childTnLst>
                          </p:cTn>
                        </p:par>
                        <p:par>
                          <p:cTn id="346" fill="hold">
                            <p:stCondLst>
                              <p:cond delay="500"/>
                            </p:stCondLst>
                            <p:childTnLst>
                              <p:par>
                                <p:cTn id="347" presetID="2" presetClass="entr" presetSubtype="8" fill="hold" grpId="0" nodeType="afterEffect">
                                  <p:stCondLst>
                                    <p:cond delay="0"/>
                                  </p:stCondLst>
                                  <p:childTnLst>
                                    <p:set>
                                      <p:cBhvr>
                                        <p:cTn id="348" dur="1" fill="hold">
                                          <p:stCondLst>
                                            <p:cond delay="0"/>
                                          </p:stCondLst>
                                        </p:cTn>
                                        <p:tgtEl>
                                          <p:spTgt spid="334"/>
                                        </p:tgtEl>
                                        <p:attrNameLst>
                                          <p:attrName>style.visibility</p:attrName>
                                        </p:attrNameLst>
                                      </p:cBhvr>
                                      <p:to>
                                        <p:strVal val="visible"/>
                                      </p:to>
                                    </p:set>
                                    <p:anim calcmode="lin" valueType="num">
                                      <p:cBhvr additive="base">
                                        <p:cTn id="349" dur="250" fill="hold"/>
                                        <p:tgtEl>
                                          <p:spTgt spid="334"/>
                                        </p:tgtEl>
                                        <p:attrNameLst>
                                          <p:attrName>ppt_x</p:attrName>
                                        </p:attrNameLst>
                                      </p:cBhvr>
                                      <p:tavLst>
                                        <p:tav tm="0">
                                          <p:val>
                                            <p:strVal val="0-#ppt_w/2"/>
                                          </p:val>
                                        </p:tav>
                                        <p:tav tm="100000">
                                          <p:val>
                                            <p:strVal val="#ppt_x"/>
                                          </p:val>
                                        </p:tav>
                                      </p:tavLst>
                                    </p:anim>
                                    <p:anim calcmode="lin" valueType="num">
                                      <p:cBhvr additive="base">
                                        <p:cTn id="350" dur="250" fill="hold"/>
                                        <p:tgtEl>
                                          <p:spTgt spid="334"/>
                                        </p:tgtEl>
                                        <p:attrNameLst>
                                          <p:attrName>ppt_y</p:attrName>
                                        </p:attrNameLst>
                                      </p:cBhvr>
                                      <p:tavLst>
                                        <p:tav tm="0">
                                          <p:val>
                                            <p:strVal val="#ppt_y"/>
                                          </p:val>
                                        </p:tav>
                                        <p:tav tm="100000">
                                          <p:val>
                                            <p:strVal val="#ppt_y"/>
                                          </p:val>
                                        </p:tav>
                                      </p:tavLst>
                                    </p:anim>
                                  </p:childTnLst>
                                </p:cTn>
                              </p:par>
                            </p:childTnLst>
                          </p:cTn>
                        </p:par>
                        <p:par>
                          <p:cTn id="351" fill="hold">
                            <p:stCondLst>
                              <p:cond delay="750"/>
                            </p:stCondLst>
                            <p:childTnLst>
                              <p:par>
                                <p:cTn id="352" presetID="2" presetClass="entr" presetSubtype="8" fill="hold" grpId="0" nodeType="afterEffect">
                                  <p:stCondLst>
                                    <p:cond delay="0"/>
                                  </p:stCondLst>
                                  <p:childTnLst>
                                    <p:set>
                                      <p:cBhvr>
                                        <p:cTn id="353" dur="1" fill="hold">
                                          <p:stCondLst>
                                            <p:cond delay="0"/>
                                          </p:stCondLst>
                                        </p:cTn>
                                        <p:tgtEl>
                                          <p:spTgt spid="335"/>
                                        </p:tgtEl>
                                        <p:attrNameLst>
                                          <p:attrName>style.visibility</p:attrName>
                                        </p:attrNameLst>
                                      </p:cBhvr>
                                      <p:to>
                                        <p:strVal val="visible"/>
                                      </p:to>
                                    </p:set>
                                    <p:anim calcmode="lin" valueType="num">
                                      <p:cBhvr additive="base">
                                        <p:cTn id="354" dur="250" fill="hold"/>
                                        <p:tgtEl>
                                          <p:spTgt spid="335"/>
                                        </p:tgtEl>
                                        <p:attrNameLst>
                                          <p:attrName>ppt_x</p:attrName>
                                        </p:attrNameLst>
                                      </p:cBhvr>
                                      <p:tavLst>
                                        <p:tav tm="0">
                                          <p:val>
                                            <p:strVal val="0-#ppt_w/2"/>
                                          </p:val>
                                        </p:tav>
                                        <p:tav tm="100000">
                                          <p:val>
                                            <p:strVal val="#ppt_x"/>
                                          </p:val>
                                        </p:tav>
                                      </p:tavLst>
                                    </p:anim>
                                    <p:anim calcmode="lin" valueType="num">
                                      <p:cBhvr additive="base">
                                        <p:cTn id="355" dur="250" fill="hold"/>
                                        <p:tgtEl>
                                          <p:spTgt spid="335"/>
                                        </p:tgtEl>
                                        <p:attrNameLst>
                                          <p:attrName>ppt_y</p:attrName>
                                        </p:attrNameLst>
                                      </p:cBhvr>
                                      <p:tavLst>
                                        <p:tav tm="0">
                                          <p:val>
                                            <p:strVal val="#ppt_y"/>
                                          </p:val>
                                        </p:tav>
                                        <p:tav tm="100000">
                                          <p:val>
                                            <p:strVal val="#ppt_y"/>
                                          </p:val>
                                        </p:tav>
                                      </p:tavLst>
                                    </p:anim>
                                  </p:childTnLst>
                                </p:cTn>
                              </p:par>
                            </p:childTnLst>
                          </p:cTn>
                        </p:par>
                        <p:par>
                          <p:cTn id="356" fill="hold">
                            <p:stCondLst>
                              <p:cond delay="1000"/>
                            </p:stCondLst>
                            <p:childTnLst>
                              <p:par>
                                <p:cTn id="357" presetID="2" presetClass="entr" presetSubtype="8" fill="hold" grpId="0" nodeType="afterEffect">
                                  <p:stCondLst>
                                    <p:cond delay="0"/>
                                  </p:stCondLst>
                                  <p:childTnLst>
                                    <p:set>
                                      <p:cBhvr>
                                        <p:cTn id="358" dur="1" fill="hold">
                                          <p:stCondLst>
                                            <p:cond delay="0"/>
                                          </p:stCondLst>
                                        </p:cTn>
                                        <p:tgtEl>
                                          <p:spTgt spid="290"/>
                                        </p:tgtEl>
                                        <p:attrNameLst>
                                          <p:attrName>style.visibility</p:attrName>
                                        </p:attrNameLst>
                                      </p:cBhvr>
                                      <p:to>
                                        <p:strVal val="visible"/>
                                      </p:to>
                                    </p:set>
                                    <p:anim calcmode="lin" valueType="num">
                                      <p:cBhvr additive="base">
                                        <p:cTn id="359" dur="250" fill="hold"/>
                                        <p:tgtEl>
                                          <p:spTgt spid="290"/>
                                        </p:tgtEl>
                                        <p:attrNameLst>
                                          <p:attrName>ppt_x</p:attrName>
                                        </p:attrNameLst>
                                      </p:cBhvr>
                                      <p:tavLst>
                                        <p:tav tm="0">
                                          <p:val>
                                            <p:strVal val="0-#ppt_w/2"/>
                                          </p:val>
                                        </p:tav>
                                        <p:tav tm="100000">
                                          <p:val>
                                            <p:strVal val="#ppt_x"/>
                                          </p:val>
                                        </p:tav>
                                      </p:tavLst>
                                    </p:anim>
                                    <p:anim calcmode="lin" valueType="num">
                                      <p:cBhvr additive="base">
                                        <p:cTn id="360" dur="250" fill="hold"/>
                                        <p:tgtEl>
                                          <p:spTgt spid="290"/>
                                        </p:tgtEl>
                                        <p:attrNameLst>
                                          <p:attrName>ppt_y</p:attrName>
                                        </p:attrNameLst>
                                      </p:cBhvr>
                                      <p:tavLst>
                                        <p:tav tm="0">
                                          <p:val>
                                            <p:strVal val="#ppt_y"/>
                                          </p:val>
                                        </p:tav>
                                        <p:tav tm="100000">
                                          <p:val>
                                            <p:strVal val="#ppt_y"/>
                                          </p:val>
                                        </p:tav>
                                      </p:tavLst>
                                    </p:anim>
                                  </p:childTnLst>
                                </p:cTn>
                              </p:par>
                            </p:childTnLst>
                          </p:cTn>
                        </p:par>
                        <p:par>
                          <p:cTn id="361" fill="hold">
                            <p:stCondLst>
                              <p:cond delay="1250"/>
                            </p:stCondLst>
                            <p:childTnLst>
                              <p:par>
                                <p:cTn id="362" presetID="2" presetClass="entr" presetSubtype="8" fill="hold" grpId="0" nodeType="afterEffect">
                                  <p:stCondLst>
                                    <p:cond delay="0"/>
                                  </p:stCondLst>
                                  <p:childTnLst>
                                    <p:set>
                                      <p:cBhvr>
                                        <p:cTn id="363" dur="1" fill="hold">
                                          <p:stCondLst>
                                            <p:cond delay="0"/>
                                          </p:stCondLst>
                                        </p:cTn>
                                        <p:tgtEl>
                                          <p:spTgt spid="291"/>
                                        </p:tgtEl>
                                        <p:attrNameLst>
                                          <p:attrName>style.visibility</p:attrName>
                                        </p:attrNameLst>
                                      </p:cBhvr>
                                      <p:to>
                                        <p:strVal val="visible"/>
                                      </p:to>
                                    </p:set>
                                    <p:anim calcmode="lin" valueType="num">
                                      <p:cBhvr additive="base">
                                        <p:cTn id="364" dur="250" fill="hold"/>
                                        <p:tgtEl>
                                          <p:spTgt spid="291"/>
                                        </p:tgtEl>
                                        <p:attrNameLst>
                                          <p:attrName>ppt_x</p:attrName>
                                        </p:attrNameLst>
                                      </p:cBhvr>
                                      <p:tavLst>
                                        <p:tav tm="0">
                                          <p:val>
                                            <p:strVal val="0-#ppt_w/2"/>
                                          </p:val>
                                        </p:tav>
                                        <p:tav tm="100000">
                                          <p:val>
                                            <p:strVal val="#ppt_x"/>
                                          </p:val>
                                        </p:tav>
                                      </p:tavLst>
                                    </p:anim>
                                    <p:anim calcmode="lin" valueType="num">
                                      <p:cBhvr additive="base">
                                        <p:cTn id="365" dur="250" fill="hold"/>
                                        <p:tgtEl>
                                          <p:spTgt spid="291"/>
                                        </p:tgtEl>
                                        <p:attrNameLst>
                                          <p:attrName>ppt_y</p:attrName>
                                        </p:attrNameLst>
                                      </p:cBhvr>
                                      <p:tavLst>
                                        <p:tav tm="0">
                                          <p:val>
                                            <p:strVal val="#ppt_y"/>
                                          </p:val>
                                        </p:tav>
                                        <p:tav tm="100000">
                                          <p:val>
                                            <p:strVal val="#ppt_y"/>
                                          </p:val>
                                        </p:tav>
                                      </p:tavLst>
                                    </p:anim>
                                  </p:childTnLst>
                                </p:cTn>
                              </p:par>
                            </p:childTnLst>
                          </p:cTn>
                        </p:par>
                      </p:childTnLst>
                    </p:cTn>
                  </p:par>
                  <p:par>
                    <p:cTn id="366" fill="hold">
                      <p:stCondLst>
                        <p:cond delay="indefinite"/>
                      </p:stCondLst>
                      <p:childTnLst>
                        <p:par>
                          <p:cTn id="367" fill="hold">
                            <p:stCondLst>
                              <p:cond delay="0"/>
                            </p:stCondLst>
                            <p:childTnLst>
                              <p:par>
                                <p:cTn id="368" presetID="2" presetClass="entr" presetSubtype="4" fill="hold" grpId="0" nodeType="clickEffect">
                                  <p:stCondLst>
                                    <p:cond delay="0"/>
                                  </p:stCondLst>
                                  <p:childTnLst>
                                    <p:set>
                                      <p:cBhvr>
                                        <p:cTn id="369" dur="1" fill="hold">
                                          <p:stCondLst>
                                            <p:cond delay="0"/>
                                          </p:stCondLst>
                                        </p:cTn>
                                        <p:tgtEl>
                                          <p:spTgt spid="349"/>
                                        </p:tgtEl>
                                        <p:attrNameLst>
                                          <p:attrName>style.visibility</p:attrName>
                                        </p:attrNameLst>
                                      </p:cBhvr>
                                      <p:to>
                                        <p:strVal val="visible"/>
                                      </p:to>
                                    </p:set>
                                    <p:anim calcmode="lin" valueType="num">
                                      <p:cBhvr additive="base">
                                        <p:cTn id="370" dur="250" fill="hold"/>
                                        <p:tgtEl>
                                          <p:spTgt spid="349"/>
                                        </p:tgtEl>
                                        <p:attrNameLst>
                                          <p:attrName>ppt_x</p:attrName>
                                        </p:attrNameLst>
                                      </p:cBhvr>
                                      <p:tavLst>
                                        <p:tav tm="0">
                                          <p:val>
                                            <p:strVal val="#ppt_x"/>
                                          </p:val>
                                        </p:tav>
                                        <p:tav tm="100000">
                                          <p:val>
                                            <p:strVal val="#ppt_x"/>
                                          </p:val>
                                        </p:tav>
                                      </p:tavLst>
                                    </p:anim>
                                    <p:anim calcmode="lin" valueType="num">
                                      <p:cBhvr additive="base">
                                        <p:cTn id="371" dur="250" fill="hold"/>
                                        <p:tgtEl>
                                          <p:spTgt spid="349"/>
                                        </p:tgtEl>
                                        <p:attrNameLst>
                                          <p:attrName>ppt_y</p:attrName>
                                        </p:attrNameLst>
                                      </p:cBhvr>
                                      <p:tavLst>
                                        <p:tav tm="0">
                                          <p:val>
                                            <p:strVal val="1+#ppt_h/2"/>
                                          </p:val>
                                        </p:tav>
                                        <p:tav tm="100000">
                                          <p:val>
                                            <p:strVal val="#ppt_y"/>
                                          </p:val>
                                        </p:tav>
                                      </p:tavLst>
                                    </p:anim>
                                  </p:childTnLst>
                                </p:cTn>
                              </p:par>
                            </p:childTnLst>
                          </p:cTn>
                        </p:par>
                        <p:par>
                          <p:cTn id="372" fill="hold">
                            <p:stCondLst>
                              <p:cond delay="250"/>
                            </p:stCondLst>
                            <p:childTnLst>
                              <p:par>
                                <p:cTn id="373" presetID="2" presetClass="entr" presetSubtype="4" fill="hold" grpId="0" nodeType="afterEffect">
                                  <p:stCondLst>
                                    <p:cond delay="0"/>
                                  </p:stCondLst>
                                  <p:childTnLst>
                                    <p:set>
                                      <p:cBhvr>
                                        <p:cTn id="374" dur="1" fill="hold">
                                          <p:stCondLst>
                                            <p:cond delay="0"/>
                                          </p:stCondLst>
                                        </p:cTn>
                                        <p:tgtEl>
                                          <p:spTgt spid="348"/>
                                        </p:tgtEl>
                                        <p:attrNameLst>
                                          <p:attrName>style.visibility</p:attrName>
                                        </p:attrNameLst>
                                      </p:cBhvr>
                                      <p:to>
                                        <p:strVal val="visible"/>
                                      </p:to>
                                    </p:set>
                                    <p:anim calcmode="lin" valueType="num">
                                      <p:cBhvr additive="base">
                                        <p:cTn id="375" dur="250" fill="hold"/>
                                        <p:tgtEl>
                                          <p:spTgt spid="348"/>
                                        </p:tgtEl>
                                        <p:attrNameLst>
                                          <p:attrName>ppt_x</p:attrName>
                                        </p:attrNameLst>
                                      </p:cBhvr>
                                      <p:tavLst>
                                        <p:tav tm="0">
                                          <p:val>
                                            <p:strVal val="#ppt_x"/>
                                          </p:val>
                                        </p:tav>
                                        <p:tav tm="100000">
                                          <p:val>
                                            <p:strVal val="#ppt_x"/>
                                          </p:val>
                                        </p:tav>
                                      </p:tavLst>
                                    </p:anim>
                                    <p:anim calcmode="lin" valueType="num">
                                      <p:cBhvr additive="base">
                                        <p:cTn id="376" dur="250" fill="hold"/>
                                        <p:tgtEl>
                                          <p:spTgt spid="348"/>
                                        </p:tgtEl>
                                        <p:attrNameLst>
                                          <p:attrName>ppt_y</p:attrName>
                                        </p:attrNameLst>
                                      </p:cBhvr>
                                      <p:tavLst>
                                        <p:tav tm="0">
                                          <p:val>
                                            <p:strVal val="1+#ppt_h/2"/>
                                          </p:val>
                                        </p:tav>
                                        <p:tav tm="100000">
                                          <p:val>
                                            <p:strVal val="#ppt_y"/>
                                          </p:val>
                                        </p:tav>
                                      </p:tavLst>
                                    </p:anim>
                                  </p:childTnLst>
                                </p:cTn>
                              </p:par>
                            </p:childTnLst>
                          </p:cTn>
                        </p:par>
                        <p:par>
                          <p:cTn id="377" fill="hold">
                            <p:stCondLst>
                              <p:cond delay="500"/>
                            </p:stCondLst>
                            <p:childTnLst>
                              <p:par>
                                <p:cTn id="378" presetID="2" presetClass="entr" presetSubtype="4" fill="hold" grpId="0" nodeType="afterEffect">
                                  <p:stCondLst>
                                    <p:cond delay="0"/>
                                  </p:stCondLst>
                                  <p:childTnLst>
                                    <p:set>
                                      <p:cBhvr>
                                        <p:cTn id="379" dur="1" fill="hold">
                                          <p:stCondLst>
                                            <p:cond delay="0"/>
                                          </p:stCondLst>
                                        </p:cTn>
                                        <p:tgtEl>
                                          <p:spTgt spid="350"/>
                                        </p:tgtEl>
                                        <p:attrNameLst>
                                          <p:attrName>style.visibility</p:attrName>
                                        </p:attrNameLst>
                                      </p:cBhvr>
                                      <p:to>
                                        <p:strVal val="visible"/>
                                      </p:to>
                                    </p:set>
                                    <p:anim calcmode="lin" valueType="num">
                                      <p:cBhvr additive="base">
                                        <p:cTn id="380" dur="250" fill="hold"/>
                                        <p:tgtEl>
                                          <p:spTgt spid="350"/>
                                        </p:tgtEl>
                                        <p:attrNameLst>
                                          <p:attrName>ppt_x</p:attrName>
                                        </p:attrNameLst>
                                      </p:cBhvr>
                                      <p:tavLst>
                                        <p:tav tm="0">
                                          <p:val>
                                            <p:strVal val="#ppt_x"/>
                                          </p:val>
                                        </p:tav>
                                        <p:tav tm="100000">
                                          <p:val>
                                            <p:strVal val="#ppt_x"/>
                                          </p:val>
                                        </p:tav>
                                      </p:tavLst>
                                    </p:anim>
                                    <p:anim calcmode="lin" valueType="num">
                                      <p:cBhvr additive="base">
                                        <p:cTn id="381" dur="250" fill="hold"/>
                                        <p:tgtEl>
                                          <p:spTgt spid="350"/>
                                        </p:tgtEl>
                                        <p:attrNameLst>
                                          <p:attrName>ppt_y</p:attrName>
                                        </p:attrNameLst>
                                      </p:cBhvr>
                                      <p:tavLst>
                                        <p:tav tm="0">
                                          <p:val>
                                            <p:strVal val="1+#ppt_h/2"/>
                                          </p:val>
                                        </p:tav>
                                        <p:tav tm="100000">
                                          <p:val>
                                            <p:strVal val="#ppt_y"/>
                                          </p:val>
                                        </p:tav>
                                      </p:tavLst>
                                    </p:anim>
                                  </p:childTnLst>
                                </p:cTn>
                              </p:par>
                            </p:childTnLst>
                          </p:cTn>
                        </p:par>
                        <p:par>
                          <p:cTn id="382" fill="hold">
                            <p:stCondLst>
                              <p:cond delay="750"/>
                            </p:stCondLst>
                            <p:childTnLst>
                              <p:par>
                                <p:cTn id="383" presetID="2" presetClass="entr" presetSubtype="4" fill="hold" grpId="0" nodeType="afterEffect">
                                  <p:stCondLst>
                                    <p:cond delay="0"/>
                                  </p:stCondLst>
                                  <p:childTnLst>
                                    <p:set>
                                      <p:cBhvr>
                                        <p:cTn id="384" dur="1" fill="hold">
                                          <p:stCondLst>
                                            <p:cond delay="0"/>
                                          </p:stCondLst>
                                        </p:cTn>
                                        <p:tgtEl>
                                          <p:spTgt spid="351"/>
                                        </p:tgtEl>
                                        <p:attrNameLst>
                                          <p:attrName>style.visibility</p:attrName>
                                        </p:attrNameLst>
                                      </p:cBhvr>
                                      <p:to>
                                        <p:strVal val="visible"/>
                                      </p:to>
                                    </p:set>
                                    <p:anim calcmode="lin" valueType="num">
                                      <p:cBhvr additive="base">
                                        <p:cTn id="385" dur="250" fill="hold"/>
                                        <p:tgtEl>
                                          <p:spTgt spid="351"/>
                                        </p:tgtEl>
                                        <p:attrNameLst>
                                          <p:attrName>ppt_x</p:attrName>
                                        </p:attrNameLst>
                                      </p:cBhvr>
                                      <p:tavLst>
                                        <p:tav tm="0">
                                          <p:val>
                                            <p:strVal val="#ppt_x"/>
                                          </p:val>
                                        </p:tav>
                                        <p:tav tm="100000">
                                          <p:val>
                                            <p:strVal val="#ppt_x"/>
                                          </p:val>
                                        </p:tav>
                                      </p:tavLst>
                                    </p:anim>
                                    <p:anim calcmode="lin" valueType="num">
                                      <p:cBhvr additive="base">
                                        <p:cTn id="386" dur="250" fill="hold"/>
                                        <p:tgtEl>
                                          <p:spTgt spid="351"/>
                                        </p:tgtEl>
                                        <p:attrNameLst>
                                          <p:attrName>ppt_y</p:attrName>
                                        </p:attrNameLst>
                                      </p:cBhvr>
                                      <p:tavLst>
                                        <p:tav tm="0">
                                          <p:val>
                                            <p:strVal val="1+#ppt_h/2"/>
                                          </p:val>
                                        </p:tav>
                                        <p:tav tm="100000">
                                          <p:val>
                                            <p:strVal val="#ppt_y"/>
                                          </p:val>
                                        </p:tav>
                                      </p:tavLst>
                                    </p:anim>
                                  </p:childTnLst>
                                </p:cTn>
                              </p:par>
                            </p:childTnLst>
                          </p:cTn>
                        </p:par>
                        <p:par>
                          <p:cTn id="387" fill="hold">
                            <p:stCondLst>
                              <p:cond delay="1000"/>
                            </p:stCondLst>
                            <p:childTnLst>
                              <p:par>
                                <p:cTn id="388" presetID="2" presetClass="entr" presetSubtype="4" fill="hold" grpId="0" nodeType="afterEffect">
                                  <p:stCondLst>
                                    <p:cond delay="0"/>
                                  </p:stCondLst>
                                  <p:childTnLst>
                                    <p:set>
                                      <p:cBhvr>
                                        <p:cTn id="389" dur="1" fill="hold">
                                          <p:stCondLst>
                                            <p:cond delay="0"/>
                                          </p:stCondLst>
                                        </p:cTn>
                                        <p:tgtEl>
                                          <p:spTgt spid="352"/>
                                        </p:tgtEl>
                                        <p:attrNameLst>
                                          <p:attrName>style.visibility</p:attrName>
                                        </p:attrNameLst>
                                      </p:cBhvr>
                                      <p:to>
                                        <p:strVal val="visible"/>
                                      </p:to>
                                    </p:set>
                                    <p:anim calcmode="lin" valueType="num">
                                      <p:cBhvr additive="base">
                                        <p:cTn id="390" dur="250" fill="hold"/>
                                        <p:tgtEl>
                                          <p:spTgt spid="352"/>
                                        </p:tgtEl>
                                        <p:attrNameLst>
                                          <p:attrName>ppt_x</p:attrName>
                                        </p:attrNameLst>
                                      </p:cBhvr>
                                      <p:tavLst>
                                        <p:tav tm="0">
                                          <p:val>
                                            <p:strVal val="#ppt_x"/>
                                          </p:val>
                                        </p:tav>
                                        <p:tav tm="100000">
                                          <p:val>
                                            <p:strVal val="#ppt_x"/>
                                          </p:val>
                                        </p:tav>
                                      </p:tavLst>
                                    </p:anim>
                                    <p:anim calcmode="lin" valueType="num">
                                      <p:cBhvr additive="base">
                                        <p:cTn id="391" dur="250" fill="hold"/>
                                        <p:tgtEl>
                                          <p:spTgt spid="352"/>
                                        </p:tgtEl>
                                        <p:attrNameLst>
                                          <p:attrName>ppt_y</p:attrName>
                                        </p:attrNameLst>
                                      </p:cBhvr>
                                      <p:tavLst>
                                        <p:tav tm="0">
                                          <p:val>
                                            <p:strVal val="1+#ppt_h/2"/>
                                          </p:val>
                                        </p:tav>
                                        <p:tav tm="100000">
                                          <p:val>
                                            <p:strVal val="#ppt_y"/>
                                          </p:val>
                                        </p:tav>
                                      </p:tavLst>
                                    </p:anim>
                                  </p:childTnLst>
                                </p:cTn>
                              </p:par>
                            </p:childTnLst>
                          </p:cTn>
                        </p:par>
                        <p:par>
                          <p:cTn id="392" fill="hold">
                            <p:stCondLst>
                              <p:cond delay="1250"/>
                            </p:stCondLst>
                            <p:childTnLst>
                              <p:par>
                                <p:cTn id="393" presetID="2" presetClass="entr" presetSubtype="4" fill="hold" grpId="0" nodeType="afterEffect">
                                  <p:stCondLst>
                                    <p:cond delay="0"/>
                                  </p:stCondLst>
                                  <p:childTnLst>
                                    <p:set>
                                      <p:cBhvr>
                                        <p:cTn id="394" dur="1" fill="hold">
                                          <p:stCondLst>
                                            <p:cond delay="0"/>
                                          </p:stCondLst>
                                        </p:cTn>
                                        <p:tgtEl>
                                          <p:spTgt spid="353"/>
                                        </p:tgtEl>
                                        <p:attrNameLst>
                                          <p:attrName>style.visibility</p:attrName>
                                        </p:attrNameLst>
                                      </p:cBhvr>
                                      <p:to>
                                        <p:strVal val="visible"/>
                                      </p:to>
                                    </p:set>
                                    <p:anim calcmode="lin" valueType="num">
                                      <p:cBhvr additive="base">
                                        <p:cTn id="395" dur="250" fill="hold"/>
                                        <p:tgtEl>
                                          <p:spTgt spid="353"/>
                                        </p:tgtEl>
                                        <p:attrNameLst>
                                          <p:attrName>ppt_x</p:attrName>
                                        </p:attrNameLst>
                                      </p:cBhvr>
                                      <p:tavLst>
                                        <p:tav tm="0">
                                          <p:val>
                                            <p:strVal val="#ppt_x"/>
                                          </p:val>
                                        </p:tav>
                                        <p:tav tm="100000">
                                          <p:val>
                                            <p:strVal val="#ppt_x"/>
                                          </p:val>
                                        </p:tav>
                                      </p:tavLst>
                                    </p:anim>
                                    <p:anim calcmode="lin" valueType="num">
                                      <p:cBhvr additive="base">
                                        <p:cTn id="396" dur="25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397" fill="hold">
                      <p:stCondLst>
                        <p:cond delay="indefinite"/>
                      </p:stCondLst>
                      <p:childTnLst>
                        <p:par>
                          <p:cTn id="398" fill="hold">
                            <p:stCondLst>
                              <p:cond delay="0"/>
                            </p:stCondLst>
                            <p:childTnLst>
                              <p:par>
                                <p:cTn id="399" presetID="2" presetClass="entr" presetSubtype="8" fill="hold" grpId="0" nodeType="clickEffect">
                                  <p:stCondLst>
                                    <p:cond delay="0"/>
                                  </p:stCondLst>
                                  <p:childTnLst>
                                    <p:set>
                                      <p:cBhvr>
                                        <p:cTn id="400" dur="1" fill="hold">
                                          <p:stCondLst>
                                            <p:cond delay="0"/>
                                          </p:stCondLst>
                                        </p:cTn>
                                        <p:tgtEl>
                                          <p:spTgt spid="310"/>
                                        </p:tgtEl>
                                        <p:attrNameLst>
                                          <p:attrName>style.visibility</p:attrName>
                                        </p:attrNameLst>
                                      </p:cBhvr>
                                      <p:to>
                                        <p:strVal val="visible"/>
                                      </p:to>
                                    </p:set>
                                    <p:anim calcmode="lin" valueType="num">
                                      <p:cBhvr additive="base">
                                        <p:cTn id="401" dur="250" fill="hold"/>
                                        <p:tgtEl>
                                          <p:spTgt spid="310"/>
                                        </p:tgtEl>
                                        <p:attrNameLst>
                                          <p:attrName>ppt_x</p:attrName>
                                        </p:attrNameLst>
                                      </p:cBhvr>
                                      <p:tavLst>
                                        <p:tav tm="0">
                                          <p:val>
                                            <p:strVal val="0-#ppt_w/2"/>
                                          </p:val>
                                        </p:tav>
                                        <p:tav tm="100000">
                                          <p:val>
                                            <p:strVal val="#ppt_x"/>
                                          </p:val>
                                        </p:tav>
                                      </p:tavLst>
                                    </p:anim>
                                    <p:anim calcmode="lin" valueType="num">
                                      <p:cBhvr additive="base">
                                        <p:cTn id="402" dur="250" fill="hold"/>
                                        <p:tgtEl>
                                          <p:spTgt spid="310"/>
                                        </p:tgtEl>
                                        <p:attrNameLst>
                                          <p:attrName>ppt_y</p:attrName>
                                        </p:attrNameLst>
                                      </p:cBhvr>
                                      <p:tavLst>
                                        <p:tav tm="0">
                                          <p:val>
                                            <p:strVal val="#ppt_y"/>
                                          </p:val>
                                        </p:tav>
                                        <p:tav tm="100000">
                                          <p:val>
                                            <p:strVal val="#ppt_y"/>
                                          </p:val>
                                        </p:tav>
                                      </p:tavLst>
                                    </p:anim>
                                  </p:childTnLst>
                                </p:cTn>
                              </p:par>
                            </p:childTnLst>
                          </p:cTn>
                        </p:par>
                        <p:par>
                          <p:cTn id="403" fill="hold">
                            <p:stCondLst>
                              <p:cond delay="250"/>
                            </p:stCondLst>
                            <p:childTnLst>
                              <p:par>
                                <p:cTn id="404" presetID="2" presetClass="entr" presetSubtype="8" fill="hold" grpId="0" nodeType="afterEffect">
                                  <p:stCondLst>
                                    <p:cond delay="0"/>
                                  </p:stCondLst>
                                  <p:childTnLst>
                                    <p:set>
                                      <p:cBhvr>
                                        <p:cTn id="405" dur="1" fill="hold">
                                          <p:stCondLst>
                                            <p:cond delay="0"/>
                                          </p:stCondLst>
                                        </p:cTn>
                                        <p:tgtEl>
                                          <p:spTgt spid="311"/>
                                        </p:tgtEl>
                                        <p:attrNameLst>
                                          <p:attrName>style.visibility</p:attrName>
                                        </p:attrNameLst>
                                      </p:cBhvr>
                                      <p:to>
                                        <p:strVal val="visible"/>
                                      </p:to>
                                    </p:set>
                                    <p:anim calcmode="lin" valueType="num">
                                      <p:cBhvr additive="base">
                                        <p:cTn id="406" dur="250" fill="hold"/>
                                        <p:tgtEl>
                                          <p:spTgt spid="311"/>
                                        </p:tgtEl>
                                        <p:attrNameLst>
                                          <p:attrName>ppt_x</p:attrName>
                                        </p:attrNameLst>
                                      </p:cBhvr>
                                      <p:tavLst>
                                        <p:tav tm="0">
                                          <p:val>
                                            <p:strVal val="0-#ppt_w/2"/>
                                          </p:val>
                                        </p:tav>
                                        <p:tav tm="100000">
                                          <p:val>
                                            <p:strVal val="#ppt_x"/>
                                          </p:val>
                                        </p:tav>
                                      </p:tavLst>
                                    </p:anim>
                                    <p:anim calcmode="lin" valueType="num">
                                      <p:cBhvr additive="base">
                                        <p:cTn id="407" dur="250" fill="hold"/>
                                        <p:tgtEl>
                                          <p:spTgt spid="311"/>
                                        </p:tgtEl>
                                        <p:attrNameLst>
                                          <p:attrName>ppt_y</p:attrName>
                                        </p:attrNameLst>
                                      </p:cBhvr>
                                      <p:tavLst>
                                        <p:tav tm="0">
                                          <p:val>
                                            <p:strVal val="#ppt_y"/>
                                          </p:val>
                                        </p:tav>
                                        <p:tav tm="100000">
                                          <p:val>
                                            <p:strVal val="#ppt_y"/>
                                          </p:val>
                                        </p:tav>
                                      </p:tavLst>
                                    </p:anim>
                                  </p:childTnLst>
                                </p:cTn>
                              </p:par>
                            </p:childTnLst>
                          </p:cTn>
                        </p:par>
                        <p:par>
                          <p:cTn id="408" fill="hold">
                            <p:stCondLst>
                              <p:cond delay="500"/>
                            </p:stCondLst>
                            <p:childTnLst>
                              <p:par>
                                <p:cTn id="409" presetID="2" presetClass="entr" presetSubtype="8" fill="hold" grpId="0" nodeType="afterEffect">
                                  <p:stCondLst>
                                    <p:cond delay="0"/>
                                  </p:stCondLst>
                                  <p:childTnLst>
                                    <p:set>
                                      <p:cBhvr>
                                        <p:cTn id="410" dur="1" fill="hold">
                                          <p:stCondLst>
                                            <p:cond delay="0"/>
                                          </p:stCondLst>
                                        </p:cTn>
                                        <p:tgtEl>
                                          <p:spTgt spid="345"/>
                                        </p:tgtEl>
                                        <p:attrNameLst>
                                          <p:attrName>style.visibility</p:attrName>
                                        </p:attrNameLst>
                                      </p:cBhvr>
                                      <p:to>
                                        <p:strVal val="visible"/>
                                      </p:to>
                                    </p:set>
                                    <p:anim calcmode="lin" valueType="num">
                                      <p:cBhvr additive="base">
                                        <p:cTn id="411" dur="250" fill="hold"/>
                                        <p:tgtEl>
                                          <p:spTgt spid="345"/>
                                        </p:tgtEl>
                                        <p:attrNameLst>
                                          <p:attrName>ppt_x</p:attrName>
                                        </p:attrNameLst>
                                      </p:cBhvr>
                                      <p:tavLst>
                                        <p:tav tm="0">
                                          <p:val>
                                            <p:strVal val="0-#ppt_w/2"/>
                                          </p:val>
                                        </p:tav>
                                        <p:tav tm="100000">
                                          <p:val>
                                            <p:strVal val="#ppt_x"/>
                                          </p:val>
                                        </p:tav>
                                      </p:tavLst>
                                    </p:anim>
                                    <p:anim calcmode="lin" valueType="num">
                                      <p:cBhvr additive="base">
                                        <p:cTn id="412" dur="250" fill="hold"/>
                                        <p:tgtEl>
                                          <p:spTgt spid="345"/>
                                        </p:tgtEl>
                                        <p:attrNameLst>
                                          <p:attrName>ppt_y</p:attrName>
                                        </p:attrNameLst>
                                      </p:cBhvr>
                                      <p:tavLst>
                                        <p:tav tm="0">
                                          <p:val>
                                            <p:strVal val="#ppt_y"/>
                                          </p:val>
                                        </p:tav>
                                        <p:tav tm="100000">
                                          <p:val>
                                            <p:strVal val="#ppt_y"/>
                                          </p:val>
                                        </p:tav>
                                      </p:tavLst>
                                    </p:anim>
                                  </p:childTnLst>
                                </p:cTn>
                              </p:par>
                            </p:childTnLst>
                          </p:cTn>
                        </p:par>
                        <p:par>
                          <p:cTn id="413" fill="hold">
                            <p:stCondLst>
                              <p:cond delay="750"/>
                            </p:stCondLst>
                            <p:childTnLst>
                              <p:par>
                                <p:cTn id="414" presetID="2" presetClass="entr" presetSubtype="8" fill="hold" grpId="0" nodeType="afterEffect">
                                  <p:stCondLst>
                                    <p:cond delay="0"/>
                                  </p:stCondLst>
                                  <p:childTnLst>
                                    <p:set>
                                      <p:cBhvr>
                                        <p:cTn id="415" dur="1" fill="hold">
                                          <p:stCondLst>
                                            <p:cond delay="0"/>
                                          </p:stCondLst>
                                        </p:cTn>
                                        <p:tgtEl>
                                          <p:spTgt spid="358"/>
                                        </p:tgtEl>
                                        <p:attrNameLst>
                                          <p:attrName>style.visibility</p:attrName>
                                        </p:attrNameLst>
                                      </p:cBhvr>
                                      <p:to>
                                        <p:strVal val="visible"/>
                                      </p:to>
                                    </p:set>
                                    <p:anim calcmode="lin" valueType="num">
                                      <p:cBhvr additive="base">
                                        <p:cTn id="416" dur="250" fill="hold"/>
                                        <p:tgtEl>
                                          <p:spTgt spid="358"/>
                                        </p:tgtEl>
                                        <p:attrNameLst>
                                          <p:attrName>ppt_x</p:attrName>
                                        </p:attrNameLst>
                                      </p:cBhvr>
                                      <p:tavLst>
                                        <p:tav tm="0">
                                          <p:val>
                                            <p:strVal val="0-#ppt_w/2"/>
                                          </p:val>
                                        </p:tav>
                                        <p:tav tm="100000">
                                          <p:val>
                                            <p:strVal val="#ppt_x"/>
                                          </p:val>
                                        </p:tav>
                                      </p:tavLst>
                                    </p:anim>
                                    <p:anim calcmode="lin" valueType="num">
                                      <p:cBhvr additive="base">
                                        <p:cTn id="417" dur="250" fill="hold"/>
                                        <p:tgtEl>
                                          <p:spTgt spid="358"/>
                                        </p:tgtEl>
                                        <p:attrNameLst>
                                          <p:attrName>ppt_y</p:attrName>
                                        </p:attrNameLst>
                                      </p:cBhvr>
                                      <p:tavLst>
                                        <p:tav tm="0">
                                          <p:val>
                                            <p:strVal val="#ppt_y"/>
                                          </p:val>
                                        </p:tav>
                                        <p:tav tm="100000">
                                          <p:val>
                                            <p:strVal val="#ppt_y"/>
                                          </p:val>
                                        </p:tav>
                                      </p:tavLst>
                                    </p:anim>
                                  </p:childTnLst>
                                </p:cTn>
                              </p:par>
                            </p:childTnLst>
                          </p:cTn>
                        </p:par>
                        <p:par>
                          <p:cTn id="418" fill="hold">
                            <p:stCondLst>
                              <p:cond delay="1000"/>
                            </p:stCondLst>
                            <p:childTnLst>
                              <p:par>
                                <p:cTn id="419" presetID="2" presetClass="entr" presetSubtype="8" fill="hold" grpId="0" nodeType="afterEffect">
                                  <p:stCondLst>
                                    <p:cond delay="0"/>
                                  </p:stCondLst>
                                  <p:childTnLst>
                                    <p:set>
                                      <p:cBhvr>
                                        <p:cTn id="420" dur="1" fill="hold">
                                          <p:stCondLst>
                                            <p:cond delay="0"/>
                                          </p:stCondLst>
                                        </p:cTn>
                                        <p:tgtEl>
                                          <p:spTgt spid="359"/>
                                        </p:tgtEl>
                                        <p:attrNameLst>
                                          <p:attrName>style.visibility</p:attrName>
                                        </p:attrNameLst>
                                      </p:cBhvr>
                                      <p:to>
                                        <p:strVal val="visible"/>
                                      </p:to>
                                    </p:set>
                                    <p:anim calcmode="lin" valueType="num">
                                      <p:cBhvr additive="base">
                                        <p:cTn id="421" dur="250" fill="hold"/>
                                        <p:tgtEl>
                                          <p:spTgt spid="359"/>
                                        </p:tgtEl>
                                        <p:attrNameLst>
                                          <p:attrName>ppt_x</p:attrName>
                                        </p:attrNameLst>
                                      </p:cBhvr>
                                      <p:tavLst>
                                        <p:tav tm="0">
                                          <p:val>
                                            <p:strVal val="0-#ppt_w/2"/>
                                          </p:val>
                                        </p:tav>
                                        <p:tav tm="100000">
                                          <p:val>
                                            <p:strVal val="#ppt_x"/>
                                          </p:val>
                                        </p:tav>
                                      </p:tavLst>
                                    </p:anim>
                                    <p:anim calcmode="lin" valueType="num">
                                      <p:cBhvr additive="base">
                                        <p:cTn id="422" dur="250" fill="hold"/>
                                        <p:tgtEl>
                                          <p:spTgt spid="359"/>
                                        </p:tgtEl>
                                        <p:attrNameLst>
                                          <p:attrName>ppt_y</p:attrName>
                                        </p:attrNameLst>
                                      </p:cBhvr>
                                      <p:tavLst>
                                        <p:tav tm="0">
                                          <p:val>
                                            <p:strVal val="#ppt_y"/>
                                          </p:val>
                                        </p:tav>
                                        <p:tav tm="100000">
                                          <p:val>
                                            <p:strVal val="#ppt_y"/>
                                          </p:val>
                                        </p:tav>
                                      </p:tavLst>
                                    </p:anim>
                                  </p:childTnLst>
                                </p:cTn>
                              </p:par>
                            </p:childTnLst>
                          </p:cTn>
                        </p:par>
                        <p:par>
                          <p:cTn id="423" fill="hold">
                            <p:stCondLst>
                              <p:cond delay="1250"/>
                            </p:stCondLst>
                            <p:childTnLst>
                              <p:par>
                                <p:cTn id="424" presetID="2" presetClass="entr" presetSubtype="8" fill="hold" grpId="0" nodeType="afterEffect">
                                  <p:stCondLst>
                                    <p:cond delay="0"/>
                                  </p:stCondLst>
                                  <p:childTnLst>
                                    <p:set>
                                      <p:cBhvr>
                                        <p:cTn id="425" dur="1" fill="hold">
                                          <p:stCondLst>
                                            <p:cond delay="0"/>
                                          </p:stCondLst>
                                        </p:cTn>
                                        <p:tgtEl>
                                          <p:spTgt spid="357"/>
                                        </p:tgtEl>
                                        <p:attrNameLst>
                                          <p:attrName>style.visibility</p:attrName>
                                        </p:attrNameLst>
                                      </p:cBhvr>
                                      <p:to>
                                        <p:strVal val="visible"/>
                                      </p:to>
                                    </p:set>
                                    <p:anim calcmode="lin" valueType="num">
                                      <p:cBhvr additive="base">
                                        <p:cTn id="426" dur="250" fill="hold"/>
                                        <p:tgtEl>
                                          <p:spTgt spid="357"/>
                                        </p:tgtEl>
                                        <p:attrNameLst>
                                          <p:attrName>ppt_x</p:attrName>
                                        </p:attrNameLst>
                                      </p:cBhvr>
                                      <p:tavLst>
                                        <p:tav tm="0">
                                          <p:val>
                                            <p:strVal val="0-#ppt_w/2"/>
                                          </p:val>
                                        </p:tav>
                                        <p:tav tm="100000">
                                          <p:val>
                                            <p:strVal val="#ppt_x"/>
                                          </p:val>
                                        </p:tav>
                                      </p:tavLst>
                                    </p:anim>
                                    <p:anim calcmode="lin" valueType="num">
                                      <p:cBhvr additive="base">
                                        <p:cTn id="427" dur="250" fill="hold"/>
                                        <p:tgtEl>
                                          <p:spTgt spid="357"/>
                                        </p:tgtEl>
                                        <p:attrNameLst>
                                          <p:attrName>ppt_y</p:attrName>
                                        </p:attrNameLst>
                                      </p:cBhvr>
                                      <p:tavLst>
                                        <p:tav tm="0">
                                          <p:val>
                                            <p:strVal val="#ppt_y"/>
                                          </p:val>
                                        </p:tav>
                                        <p:tav tm="100000">
                                          <p:val>
                                            <p:strVal val="#ppt_y"/>
                                          </p:val>
                                        </p:tav>
                                      </p:tavLst>
                                    </p:anim>
                                  </p:childTnLst>
                                </p:cTn>
                              </p:par>
                            </p:childTnLst>
                          </p:cTn>
                        </p:par>
                        <p:par>
                          <p:cTn id="428" fill="hold">
                            <p:stCondLst>
                              <p:cond delay="1500"/>
                            </p:stCondLst>
                            <p:childTnLst>
                              <p:par>
                                <p:cTn id="429" presetID="2" presetClass="entr" presetSubtype="8" fill="hold" grpId="0" nodeType="afterEffect">
                                  <p:stCondLst>
                                    <p:cond delay="0"/>
                                  </p:stCondLst>
                                  <p:childTnLst>
                                    <p:set>
                                      <p:cBhvr>
                                        <p:cTn id="430" dur="1" fill="hold">
                                          <p:stCondLst>
                                            <p:cond delay="0"/>
                                          </p:stCondLst>
                                        </p:cTn>
                                        <p:tgtEl>
                                          <p:spTgt spid="356"/>
                                        </p:tgtEl>
                                        <p:attrNameLst>
                                          <p:attrName>style.visibility</p:attrName>
                                        </p:attrNameLst>
                                      </p:cBhvr>
                                      <p:to>
                                        <p:strVal val="visible"/>
                                      </p:to>
                                    </p:set>
                                    <p:anim calcmode="lin" valueType="num">
                                      <p:cBhvr additive="base">
                                        <p:cTn id="431" dur="250" fill="hold"/>
                                        <p:tgtEl>
                                          <p:spTgt spid="356"/>
                                        </p:tgtEl>
                                        <p:attrNameLst>
                                          <p:attrName>ppt_x</p:attrName>
                                        </p:attrNameLst>
                                      </p:cBhvr>
                                      <p:tavLst>
                                        <p:tav tm="0">
                                          <p:val>
                                            <p:strVal val="0-#ppt_w/2"/>
                                          </p:val>
                                        </p:tav>
                                        <p:tav tm="100000">
                                          <p:val>
                                            <p:strVal val="#ppt_x"/>
                                          </p:val>
                                        </p:tav>
                                      </p:tavLst>
                                    </p:anim>
                                    <p:anim calcmode="lin" valueType="num">
                                      <p:cBhvr additive="base">
                                        <p:cTn id="432" dur="250" fill="hold"/>
                                        <p:tgtEl>
                                          <p:spTgt spid="356"/>
                                        </p:tgtEl>
                                        <p:attrNameLst>
                                          <p:attrName>ppt_y</p:attrName>
                                        </p:attrNameLst>
                                      </p:cBhvr>
                                      <p:tavLst>
                                        <p:tav tm="0">
                                          <p:val>
                                            <p:strVal val="#ppt_y"/>
                                          </p:val>
                                        </p:tav>
                                        <p:tav tm="100000">
                                          <p:val>
                                            <p:strVal val="#ppt_y"/>
                                          </p:val>
                                        </p:tav>
                                      </p:tavLst>
                                    </p:anim>
                                  </p:childTnLst>
                                </p:cTn>
                              </p:par>
                            </p:childTnLst>
                          </p:cTn>
                        </p:par>
                        <p:par>
                          <p:cTn id="433" fill="hold">
                            <p:stCondLst>
                              <p:cond delay="1750"/>
                            </p:stCondLst>
                            <p:childTnLst>
                              <p:par>
                                <p:cTn id="434" presetID="2" presetClass="entr" presetSubtype="8" fill="hold" grpId="0" nodeType="afterEffect">
                                  <p:stCondLst>
                                    <p:cond delay="0"/>
                                  </p:stCondLst>
                                  <p:childTnLst>
                                    <p:set>
                                      <p:cBhvr>
                                        <p:cTn id="435" dur="1" fill="hold">
                                          <p:stCondLst>
                                            <p:cond delay="0"/>
                                          </p:stCondLst>
                                        </p:cTn>
                                        <p:tgtEl>
                                          <p:spTgt spid="355"/>
                                        </p:tgtEl>
                                        <p:attrNameLst>
                                          <p:attrName>style.visibility</p:attrName>
                                        </p:attrNameLst>
                                      </p:cBhvr>
                                      <p:to>
                                        <p:strVal val="visible"/>
                                      </p:to>
                                    </p:set>
                                    <p:anim calcmode="lin" valueType="num">
                                      <p:cBhvr additive="base">
                                        <p:cTn id="436" dur="250" fill="hold"/>
                                        <p:tgtEl>
                                          <p:spTgt spid="355"/>
                                        </p:tgtEl>
                                        <p:attrNameLst>
                                          <p:attrName>ppt_x</p:attrName>
                                        </p:attrNameLst>
                                      </p:cBhvr>
                                      <p:tavLst>
                                        <p:tav tm="0">
                                          <p:val>
                                            <p:strVal val="0-#ppt_w/2"/>
                                          </p:val>
                                        </p:tav>
                                        <p:tav tm="100000">
                                          <p:val>
                                            <p:strVal val="#ppt_x"/>
                                          </p:val>
                                        </p:tav>
                                      </p:tavLst>
                                    </p:anim>
                                    <p:anim calcmode="lin" valueType="num">
                                      <p:cBhvr additive="base">
                                        <p:cTn id="437" dur="250" fill="hold"/>
                                        <p:tgtEl>
                                          <p:spTgt spid="355"/>
                                        </p:tgtEl>
                                        <p:attrNameLst>
                                          <p:attrName>ppt_y</p:attrName>
                                        </p:attrNameLst>
                                      </p:cBhvr>
                                      <p:tavLst>
                                        <p:tav tm="0">
                                          <p:val>
                                            <p:strVal val="#ppt_y"/>
                                          </p:val>
                                        </p:tav>
                                        <p:tav tm="100000">
                                          <p:val>
                                            <p:strVal val="#ppt_y"/>
                                          </p:val>
                                        </p:tav>
                                      </p:tavLst>
                                    </p:anim>
                                  </p:childTnLst>
                                </p:cTn>
                              </p:par>
                            </p:childTnLst>
                          </p:cTn>
                        </p:par>
                        <p:par>
                          <p:cTn id="438" fill="hold">
                            <p:stCondLst>
                              <p:cond delay="2000"/>
                            </p:stCondLst>
                            <p:childTnLst>
                              <p:par>
                                <p:cTn id="439" presetID="2" presetClass="entr" presetSubtype="8" fill="hold" grpId="0" nodeType="afterEffect">
                                  <p:stCondLst>
                                    <p:cond delay="0"/>
                                  </p:stCondLst>
                                  <p:childTnLst>
                                    <p:set>
                                      <p:cBhvr>
                                        <p:cTn id="440" dur="1" fill="hold">
                                          <p:stCondLst>
                                            <p:cond delay="0"/>
                                          </p:stCondLst>
                                        </p:cTn>
                                        <p:tgtEl>
                                          <p:spTgt spid="354"/>
                                        </p:tgtEl>
                                        <p:attrNameLst>
                                          <p:attrName>style.visibility</p:attrName>
                                        </p:attrNameLst>
                                      </p:cBhvr>
                                      <p:to>
                                        <p:strVal val="visible"/>
                                      </p:to>
                                    </p:set>
                                    <p:anim calcmode="lin" valueType="num">
                                      <p:cBhvr additive="base">
                                        <p:cTn id="441" dur="250" fill="hold"/>
                                        <p:tgtEl>
                                          <p:spTgt spid="354"/>
                                        </p:tgtEl>
                                        <p:attrNameLst>
                                          <p:attrName>ppt_x</p:attrName>
                                        </p:attrNameLst>
                                      </p:cBhvr>
                                      <p:tavLst>
                                        <p:tav tm="0">
                                          <p:val>
                                            <p:strVal val="0-#ppt_w/2"/>
                                          </p:val>
                                        </p:tav>
                                        <p:tav tm="100000">
                                          <p:val>
                                            <p:strVal val="#ppt_x"/>
                                          </p:val>
                                        </p:tav>
                                      </p:tavLst>
                                    </p:anim>
                                    <p:anim calcmode="lin" valueType="num">
                                      <p:cBhvr additive="base">
                                        <p:cTn id="442" dur="250" fill="hold"/>
                                        <p:tgtEl>
                                          <p:spTgt spid="354"/>
                                        </p:tgtEl>
                                        <p:attrNameLst>
                                          <p:attrName>ppt_y</p:attrName>
                                        </p:attrNameLst>
                                      </p:cBhvr>
                                      <p:tavLst>
                                        <p:tav tm="0">
                                          <p:val>
                                            <p:strVal val="#ppt_y"/>
                                          </p:val>
                                        </p:tav>
                                        <p:tav tm="100000">
                                          <p:val>
                                            <p:strVal val="#ppt_y"/>
                                          </p:val>
                                        </p:tav>
                                      </p:tavLst>
                                    </p:anim>
                                  </p:childTnLst>
                                </p:cTn>
                              </p:par>
                            </p:childTnLst>
                          </p:cTn>
                        </p:par>
                        <p:par>
                          <p:cTn id="443" fill="hold">
                            <p:stCondLst>
                              <p:cond delay="2250"/>
                            </p:stCondLst>
                            <p:childTnLst>
                              <p:par>
                                <p:cTn id="444" presetID="2" presetClass="entr" presetSubtype="8" fill="hold" grpId="0" nodeType="afterEffect">
                                  <p:stCondLst>
                                    <p:cond delay="0"/>
                                  </p:stCondLst>
                                  <p:childTnLst>
                                    <p:set>
                                      <p:cBhvr>
                                        <p:cTn id="445" dur="1" fill="hold">
                                          <p:stCondLst>
                                            <p:cond delay="0"/>
                                          </p:stCondLst>
                                        </p:cTn>
                                        <p:tgtEl>
                                          <p:spTgt spid="346"/>
                                        </p:tgtEl>
                                        <p:attrNameLst>
                                          <p:attrName>style.visibility</p:attrName>
                                        </p:attrNameLst>
                                      </p:cBhvr>
                                      <p:to>
                                        <p:strVal val="visible"/>
                                      </p:to>
                                    </p:set>
                                    <p:anim calcmode="lin" valueType="num">
                                      <p:cBhvr additive="base">
                                        <p:cTn id="446" dur="250" fill="hold"/>
                                        <p:tgtEl>
                                          <p:spTgt spid="346"/>
                                        </p:tgtEl>
                                        <p:attrNameLst>
                                          <p:attrName>ppt_x</p:attrName>
                                        </p:attrNameLst>
                                      </p:cBhvr>
                                      <p:tavLst>
                                        <p:tav tm="0">
                                          <p:val>
                                            <p:strVal val="0-#ppt_w/2"/>
                                          </p:val>
                                        </p:tav>
                                        <p:tav tm="100000">
                                          <p:val>
                                            <p:strVal val="#ppt_x"/>
                                          </p:val>
                                        </p:tav>
                                      </p:tavLst>
                                    </p:anim>
                                    <p:anim calcmode="lin" valueType="num">
                                      <p:cBhvr additive="base">
                                        <p:cTn id="447" dur="250" fill="hold"/>
                                        <p:tgtEl>
                                          <p:spTgt spid="346"/>
                                        </p:tgtEl>
                                        <p:attrNameLst>
                                          <p:attrName>ppt_y</p:attrName>
                                        </p:attrNameLst>
                                      </p:cBhvr>
                                      <p:tavLst>
                                        <p:tav tm="0">
                                          <p:val>
                                            <p:strVal val="#ppt_y"/>
                                          </p:val>
                                        </p:tav>
                                        <p:tav tm="100000">
                                          <p:val>
                                            <p:strVal val="#ppt_y"/>
                                          </p:val>
                                        </p:tav>
                                      </p:tavLst>
                                    </p:anim>
                                  </p:childTnLst>
                                </p:cTn>
                              </p:par>
                            </p:childTnLst>
                          </p:cTn>
                        </p:par>
                        <p:par>
                          <p:cTn id="448" fill="hold">
                            <p:stCondLst>
                              <p:cond delay="2500"/>
                            </p:stCondLst>
                            <p:childTnLst>
                              <p:par>
                                <p:cTn id="449" presetID="2" presetClass="entr" presetSubtype="8" fill="hold" grpId="0" nodeType="afterEffect">
                                  <p:stCondLst>
                                    <p:cond delay="0"/>
                                  </p:stCondLst>
                                  <p:childTnLst>
                                    <p:set>
                                      <p:cBhvr>
                                        <p:cTn id="450" dur="1" fill="hold">
                                          <p:stCondLst>
                                            <p:cond delay="0"/>
                                          </p:stCondLst>
                                        </p:cTn>
                                        <p:tgtEl>
                                          <p:spTgt spid="347"/>
                                        </p:tgtEl>
                                        <p:attrNameLst>
                                          <p:attrName>style.visibility</p:attrName>
                                        </p:attrNameLst>
                                      </p:cBhvr>
                                      <p:to>
                                        <p:strVal val="visible"/>
                                      </p:to>
                                    </p:set>
                                    <p:anim calcmode="lin" valueType="num">
                                      <p:cBhvr additive="base">
                                        <p:cTn id="451" dur="250" fill="hold"/>
                                        <p:tgtEl>
                                          <p:spTgt spid="347"/>
                                        </p:tgtEl>
                                        <p:attrNameLst>
                                          <p:attrName>ppt_x</p:attrName>
                                        </p:attrNameLst>
                                      </p:cBhvr>
                                      <p:tavLst>
                                        <p:tav tm="0">
                                          <p:val>
                                            <p:strVal val="0-#ppt_w/2"/>
                                          </p:val>
                                        </p:tav>
                                        <p:tav tm="100000">
                                          <p:val>
                                            <p:strVal val="#ppt_x"/>
                                          </p:val>
                                        </p:tav>
                                      </p:tavLst>
                                    </p:anim>
                                    <p:anim calcmode="lin" valueType="num">
                                      <p:cBhvr additive="base">
                                        <p:cTn id="452" dur="250" fill="hold"/>
                                        <p:tgtEl>
                                          <p:spTgt spid="347"/>
                                        </p:tgtEl>
                                        <p:attrNameLst>
                                          <p:attrName>ppt_y</p:attrName>
                                        </p:attrNameLst>
                                      </p:cBhvr>
                                      <p:tavLst>
                                        <p:tav tm="0">
                                          <p:val>
                                            <p:strVal val="#ppt_y"/>
                                          </p:val>
                                        </p:tav>
                                        <p:tav tm="100000">
                                          <p:val>
                                            <p:strVal val="#ppt_y"/>
                                          </p:val>
                                        </p:tav>
                                      </p:tavLst>
                                    </p:anim>
                                  </p:childTnLst>
                                </p:cTn>
                              </p:par>
                            </p:childTnLst>
                          </p:cTn>
                        </p:par>
                      </p:childTnLst>
                    </p:cTn>
                  </p:par>
                  <p:par>
                    <p:cTn id="453" fill="hold">
                      <p:stCondLst>
                        <p:cond delay="indefinite"/>
                      </p:stCondLst>
                      <p:childTnLst>
                        <p:par>
                          <p:cTn id="454" fill="hold">
                            <p:stCondLst>
                              <p:cond delay="0"/>
                            </p:stCondLst>
                            <p:childTnLst>
                              <p:par>
                                <p:cTn id="455" presetID="2" presetClass="entr" presetSubtype="2" fill="hold" grpId="0" nodeType="clickEffect">
                                  <p:stCondLst>
                                    <p:cond delay="0"/>
                                  </p:stCondLst>
                                  <p:childTnLst>
                                    <p:set>
                                      <p:cBhvr>
                                        <p:cTn id="456" dur="1" fill="hold">
                                          <p:stCondLst>
                                            <p:cond delay="0"/>
                                          </p:stCondLst>
                                        </p:cTn>
                                        <p:tgtEl>
                                          <p:spTgt spid="282"/>
                                        </p:tgtEl>
                                        <p:attrNameLst>
                                          <p:attrName>style.visibility</p:attrName>
                                        </p:attrNameLst>
                                      </p:cBhvr>
                                      <p:to>
                                        <p:strVal val="visible"/>
                                      </p:to>
                                    </p:set>
                                    <p:anim calcmode="lin" valueType="num">
                                      <p:cBhvr additive="base">
                                        <p:cTn id="457" dur="250" fill="hold"/>
                                        <p:tgtEl>
                                          <p:spTgt spid="282"/>
                                        </p:tgtEl>
                                        <p:attrNameLst>
                                          <p:attrName>ppt_x</p:attrName>
                                        </p:attrNameLst>
                                      </p:cBhvr>
                                      <p:tavLst>
                                        <p:tav tm="0">
                                          <p:val>
                                            <p:strVal val="1+#ppt_w/2"/>
                                          </p:val>
                                        </p:tav>
                                        <p:tav tm="100000">
                                          <p:val>
                                            <p:strVal val="#ppt_x"/>
                                          </p:val>
                                        </p:tav>
                                      </p:tavLst>
                                    </p:anim>
                                    <p:anim calcmode="lin" valueType="num">
                                      <p:cBhvr additive="base">
                                        <p:cTn id="458" dur="250" fill="hold"/>
                                        <p:tgtEl>
                                          <p:spTgt spid="282"/>
                                        </p:tgtEl>
                                        <p:attrNameLst>
                                          <p:attrName>ppt_y</p:attrName>
                                        </p:attrNameLst>
                                      </p:cBhvr>
                                      <p:tavLst>
                                        <p:tav tm="0">
                                          <p:val>
                                            <p:strVal val="#ppt_y"/>
                                          </p:val>
                                        </p:tav>
                                        <p:tav tm="100000">
                                          <p:val>
                                            <p:strVal val="#ppt_y"/>
                                          </p:val>
                                        </p:tav>
                                      </p:tavLst>
                                    </p:anim>
                                  </p:childTnLst>
                                </p:cTn>
                              </p:par>
                            </p:childTnLst>
                          </p:cTn>
                        </p:par>
                        <p:par>
                          <p:cTn id="459" fill="hold">
                            <p:stCondLst>
                              <p:cond delay="250"/>
                            </p:stCondLst>
                            <p:childTnLst>
                              <p:par>
                                <p:cTn id="460" presetID="2" presetClass="entr" presetSubtype="2" fill="hold" grpId="0" nodeType="afterEffect">
                                  <p:stCondLst>
                                    <p:cond delay="0"/>
                                  </p:stCondLst>
                                  <p:childTnLst>
                                    <p:set>
                                      <p:cBhvr>
                                        <p:cTn id="461" dur="1" fill="hold">
                                          <p:stCondLst>
                                            <p:cond delay="0"/>
                                          </p:stCondLst>
                                        </p:cTn>
                                        <p:tgtEl>
                                          <p:spTgt spid="283"/>
                                        </p:tgtEl>
                                        <p:attrNameLst>
                                          <p:attrName>style.visibility</p:attrName>
                                        </p:attrNameLst>
                                      </p:cBhvr>
                                      <p:to>
                                        <p:strVal val="visible"/>
                                      </p:to>
                                    </p:set>
                                    <p:anim calcmode="lin" valueType="num">
                                      <p:cBhvr additive="base">
                                        <p:cTn id="462" dur="250" fill="hold"/>
                                        <p:tgtEl>
                                          <p:spTgt spid="283"/>
                                        </p:tgtEl>
                                        <p:attrNameLst>
                                          <p:attrName>ppt_x</p:attrName>
                                        </p:attrNameLst>
                                      </p:cBhvr>
                                      <p:tavLst>
                                        <p:tav tm="0">
                                          <p:val>
                                            <p:strVal val="1+#ppt_w/2"/>
                                          </p:val>
                                        </p:tav>
                                        <p:tav tm="100000">
                                          <p:val>
                                            <p:strVal val="#ppt_x"/>
                                          </p:val>
                                        </p:tav>
                                      </p:tavLst>
                                    </p:anim>
                                    <p:anim calcmode="lin" valueType="num">
                                      <p:cBhvr additive="base">
                                        <p:cTn id="463" dur="250" fill="hold"/>
                                        <p:tgtEl>
                                          <p:spTgt spid="283"/>
                                        </p:tgtEl>
                                        <p:attrNameLst>
                                          <p:attrName>ppt_y</p:attrName>
                                        </p:attrNameLst>
                                      </p:cBhvr>
                                      <p:tavLst>
                                        <p:tav tm="0">
                                          <p:val>
                                            <p:strVal val="#ppt_y"/>
                                          </p:val>
                                        </p:tav>
                                        <p:tav tm="100000">
                                          <p:val>
                                            <p:strVal val="#ppt_y"/>
                                          </p:val>
                                        </p:tav>
                                      </p:tavLst>
                                    </p:anim>
                                  </p:childTnLst>
                                </p:cTn>
                              </p:par>
                            </p:childTnLst>
                          </p:cTn>
                        </p:par>
                        <p:par>
                          <p:cTn id="464" fill="hold">
                            <p:stCondLst>
                              <p:cond delay="500"/>
                            </p:stCondLst>
                            <p:childTnLst>
                              <p:par>
                                <p:cTn id="465" presetID="2" presetClass="entr" presetSubtype="2" fill="hold" grpId="0" nodeType="afterEffect">
                                  <p:stCondLst>
                                    <p:cond delay="0"/>
                                  </p:stCondLst>
                                  <p:childTnLst>
                                    <p:set>
                                      <p:cBhvr>
                                        <p:cTn id="466" dur="1" fill="hold">
                                          <p:stCondLst>
                                            <p:cond delay="0"/>
                                          </p:stCondLst>
                                        </p:cTn>
                                        <p:tgtEl>
                                          <p:spTgt spid="284"/>
                                        </p:tgtEl>
                                        <p:attrNameLst>
                                          <p:attrName>style.visibility</p:attrName>
                                        </p:attrNameLst>
                                      </p:cBhvr>
                                      <p:to>
                                        <p:strVal val="visible"/>
                                      </p:to>
                                    </p:set>
                                    <p:anim calcmode="lin" valueType="num">
                                      <p:cBhvr additive="base">
                                        <p:cTn id="467" dur="250" fill="hold"/>
                                        <p:tgtEl>
                                          <p:spTgt spid="284"/>
                                        </p:tgtEl>
                                        <p:attrNameLst>
                                          <p:attrName>ppt_x</p:attrName>
                                        </p:attrNameLst>
                                      </p:cBhvr>
                                      <p:tavLst>
                                        <p:tav tm="0">
                                          <p:val>
                                            <p:strVal val="1+#ppt_w/2"/>
                                          </p:val>
                                        </p:tav>
                                        <p:tav tm="100000">
                                          <p:val>
                                            <p:strVal val="#ppt_x"/>
                                          </p:val>
                                        </p:tav>
                                      </p:tavLst>
                                    </p:anim>
                                    <p:anim calcmode="lin" valueType="num">
                                      <p:cBhvr additive="base">
                                        <p:cTn id="468" dur="250" fill="hold"/>
                                        <p:tgtEl>
                                          <p:spTgt spid="284"/>
                                        </p:tgtEl>
                                        <p:attrNameLst>
                                          <p:attrName>ppt_y</p:attrName>
                                        </p:attrNameLst>
                                      </p:cBhvr>
                                      <p:tavLst>
                                        <p:tav tm="0">
                                          <p:val>
                                            <p:strVal val="#ppt_y"/>
                                          </p:val>
                                        </p:tav>
                                        <p:tav tm="100000">
                                          <p:val>
                                            <p:strVal val="#ppt_y"/>
                                          </p:val>
                                        </p:tav>
                                      </p:tavLst>
                                    </p:anim>
                                  </p:childTnLst>
                                </p:cTn>
                              </p:par>
                            </p:childTnLst>
                          </p:cTn>
                        </p:par>
                        <p:par>
                          <p:cTn id="469" fill="hold">
                            <p:stCondLst>
                              <p:cond delay="750"/>
                            </p:stCondLst>
                            <p:childTnLst>
                              <p:par>
                                <p:cTn id="470" presetID="2" presetClass="entr" presetSubtype="2" fill="hold" grpId="0" nodeType="afterEffect">
                                  <p:stCondLst>
                                    <p:cond delay="0"/>
                                  </p:stCondLst>
                                  <p:childTnLst>
                                    <p:set>
                                      <p:cBhvr>
                                        <p:cTn id="471" dur="1" fill="hold">
                                          <p:stCondLst>
                                            <p:cond delay="0"/>
                                          </p:stCondLst>
                                        </p:cTn>
                                        <p:tgtEl>
                                          <p:spTgt spid="285"/>
                                        </p:tgtEl>
                                        <p:attrNameLst>
                                          <p:attrName>style.visibility</p:attrName>
                                        </p:attrNameLst>
                                      </p:cBhvr>
                                      <p:to>
                                        <p:strVal val="visible"/>
                                      </p:to>
                                    </p:set>
                                    <p:anim calcmode="lin" valueType="num">
                                      <p:cBhvr additive="base">
                                        <p:cTn id="472" dur="250" fill="hold"/>
                                        <p:tgtEl>
                                          <p:spTgt spid="285"/>
                                        </p:tgtEl>
                                        <p:attrNameLst>
                                          <p:attrName>ppt_x</p:attrName>
                                        </p:attrNameLst>
                                      </p:cBhvr>
                                      <p:tavLst>
                                        <p:tav tm="0">
                                          <p:val>
                                            <p:strVal val="1+#ppt_w/2"/>
                                          </p:val>
                                        </p:tav>
                                        <p:tav tm="100000">
                                          <p:val>
                                            <p:strVal val="#ppt_x"/>
                                          </p:val>
                                        </p:tav>
                                      </p:tavLst>
                                    </p:anim>
                                    <p:anim calcmode="lin" valueType="num">
                                      <p:cBhvr additive="base">
                                        <p:cTn id="473" dur="250" fill="hold"/>
                                        <p:tgtEl>
                                          <p:spTgt spid="285"/>
                                        </p:tgtEl>
                                        <p:attrNameLst>
                                          <p:attrName>ppt_y</p:attrName>
                                        </p:attrNameLst>
                                      </p:cBhvr>
                                      <p:tavLst>
                                        <p:tav tm="0">
                                          <p:val>
                                            <p:strVal val="#ppt_y"/>
                                          </p:val>
                                        </p:tav>
                                        <p:tav tm="100000">
                                          <p:val>
                                            <p:strVal val="#ppt_y"/>
                                          </p:val>
                                        </p:tav>
                                      </p:tavLst>
                                    </p:anim>
                                  </p:childTnLst>
                                </p:cTn>
                              </p:par>
                            </p:childTnLst>
                          </p:cTn>
                        </p:par>
                        <p:par>
                          <p:cTn id="474" fill="hold">
                            <p:stCondLst>
                              <p:cond delay="1000"/>
                            </p:stCondLst>
                            <p:childTnLst>
                              <p:par>
                                <p:cTn id="475" presetID="2" presetClass="entr" presetSubtype="2" fill="hold" grpId="0" nodeType="afterEffect">
                                  <p:stCondLst>
                                    <p:cond delay="0"/>
                                  </p:stCondLst>
                                  <p:childTnLst>
                                    <p:set>
                                      <p:cBhvr>
                                        <p:cTn id="476" dur="1" fill="hold">
                                          <p:stCondLst>
                                            <p:cond delay="0"/>
                                          </p:stCondLst>
                                        </p:cTn>
                                        <p:tgtEl>
                                          <p:spTgt spid="286"/>
                                        </p:tgtEl>
                                        <p:attrNameLst>
                                          <p:attrName>style.visibility</p:attrName>
                                        </p:attrNameLst>
                                      </p:cBhvr>
                                      <p:to>
                                        <p:strVal val="visible"/>
                                      </p:to>
                                    </p:set>
                                    <p:anim calcmode="lin" valueType="num">
                                      <p:cBhvr additive="base">
                                        <p:cTn id="477" dur="250" fill="hold"/>
                                        <p:tgtEl>
                                          <p:spTgt spid="286"/>
                                        </p:tgtEl>
                                        <p:attrNameLst>
                                          <p:attrName>ppt_x</p:attrName>
                                        </p:attrNameLst>
                                      </p:cBhvr>
                                      <p:tavLst>
                                        <p:tav tm="0">
                                          <p:val>
                                            <p:strVal val="1+#ppt_w/2"/>
                                          </p:val>
                                        </p:tav>
                                        <p:tav tm="100000">
                                          <p:val>
                                            <p:strVal val="#ppt_x"/>
                                          </p:val>
                                        </p:tav>
                                      </p:tavLst>
                                    </p:anim>
                                    <p:anim calcmode="lin" valueType="num">
                                      <p:cBhvr additive="base">
                                        <p:cTn id="478" dur="250" fill="hold"/>
                                        <p:tgtEl>
                                          <p:spTgt spid="286"/>
                                        </p:tgtEl>
                                        <p:attrNameLst>
                                          <p:attrName>ppt_y</p:attrName>
                                        </p:attrNameLst>
                                      </p:cBhvr>
                                      <p:tavLst>
                                        <p:tav tm="0">
                                          <p:val>
                                            <p:strVal val="#ppt_y"/>
                                          </p:val>
                                        </p:tav>
                                        <p:tav tm="100000">
                                          <p:val>
                                            <p:strVal val="#ppt_y"/>
                                          </p:val>
                                        </p:tav>
                                      </p:tavLst>
                                    </p:anim>
                                  </p:childTnLst>
                                </p:cTn>
                              </p:par>
                            </p:childTnLst>
                          </p:cTn>
                        </p:par>
                      </p:childTnLst>
                    </p:cTn>
                  </p:par>
                  <p:par>
                    <p:cTn id="479" fill="hold">
                      <p:stCondLst>
                        <p:cond delay="indefinite"/>
                      </p:stCondLst>
                      <p:childTnLst>
                        <p:par>
                          <p:cTn id="480" fill="hold">
                            <p:stCondLst>
                              <p:cond delay="0"/>
                            </p:stCondLst>
                            <p:childTnLst>
                              <p:par>
                                <p:cTn id="481" presetID="2" presetClass="entr" presetSubtype="8" fill="hold" grpId="0" nodeType="clickEffect">
                                  <p:stCondLst>
                                    <p:cond delay="0"/>
                                  </p:stCondLst>
                                  <p:childTnLst>
                                    <p:set>
                                      <p:cBhvr>
                                        <p:cTn id="482" dur="1" fill="hold">
                                          <p:stCondLst>
                                            <p:cond delay="0"/>
                                          </p:stCondLst>
                                        </p:cTn>
                                        <p:tgtEl>
                                          <p:spTgt spid="308"/>
                                        </p:tgtEl>
                                        <p:attrNameLst>
                                          <p:attrName>style.visibility</p:attrName>
                                        </p:attrNameLst>
                                      </p:cBhvr>
                                      <p:to>
                                        <p:strVal val="visible"/>
                                      </p:to>
                                    </p:set>
                                    <p:anim calcmode="lin" valueType="num">
                                      <p:cBhvr additive="base">
                                        <p:cTn id="483" dur="250" fill="hold"/>
                                        <p:tgtEl>
                                          <p:spTgt spid="308"/>
                                        </p:tgtEl>
                                        <p:attrNameLst>
                                          <p:attrName>ppt_x</p:attrName>
                                        </p:attrNameLst>
                                      </p:cBhvr>
                                      <p:tavLst>
                                        <p:tav tm="0">
                                          <p:val>
                                            <p:strVal val="0-#ppt_w/2"/>
                                          </p:val>
                                        </p:tav>
                                        <p:tav tm="100000">
                                          <p:val>
                                            <p:strVal val="#ppt_x"/>
                                          </p:val>
                                        </p:tav>
                                      </p:tavLst>
                                    </p:anim>
                                    <p:anim calcmode="lin" valueType="num">
                                      <p:cBhvr additive="base">
                                        <p:cTn id="484" dur="250" fill="hold"/>
                                        <p:tgtEl>
                                          <p:spTgt spid="308"/>
                                        </p:tgtEl>
                                        <p:attrNameLst>
                                          <p:attrName>ppt_y</p:attrName>
                                        </p:attrNameLst>
                                      </p:cBhvr>
                                      <p:tavLst>
                                        <p:tav tm="0">
                                          <p:val>
                                            <p:strVal val="#ppt_y"/>
                                          </p:val>
                                        </p:tav>
                                        <p:tav tm="100000">
                                          <p:val>
                                            <p:strVal val="#ppt_y"/>
                                          </p:val>
                                        </p:tav>
                                      </p:tavLst>
                                    </p:anim>
                                  </p:childTnLst>
                                </p:cTn>
                              </p:par>
                            </p:childTnLst>
                          </p:cTn>
                        </p:par>
                        <p:par>
                          <p:cTn id="485" fill="hold">
                            <p:stCondLst>
                              <p:cond delay="250"/>
                            </p:stCondLst>
                            <p:childTnLst>
                              <p:par>
                                <p:cTn id="486" presetID="2" presetClass="entr" presetSubtype="8" fill="hold" grpId="0" nodeType="afterEffect">
                                  <p:stCondLst>
                                    <p:cond delay="0"/>
                                  </p:stCondLst>
                                  <p:childTnLst>
                                    <p:set>
                                      <p:cBhvr>
                                        <p:cTn id="487" dur="1" fill="hold">
                                          <p:stCondLst>
                                            <p:cond delay="0"/>
                                          </p:stCondLst>
                                        </p:cTn>
                                        <p:tgtEl>
                                          <p:spTgt spid="306"/>
                                        </p:tgtEl>
                                        <p:attrNameLst>
                                          <p:attrName>style.visibility</p:attrName>
                                        </p:attrNameLst>
                                      </p:cBhvr>
                                      <p:to>
                                        <p:strVal val="visible"/>
                                      </p:to>
                                    </p:set>
                                    <p:anim calcmode="lin" valueType="num">
                                      <p:cBhvr additive="base">
                                        <p:cTn id="488" dur="250" fill="hold"/>
                                        <p:tgtEl>
                                          <p:spTgt spid="306"/>
                                        </p:tgtEl>
                                        <p:attrNameLst>
                                          <p:attrName>ppt_x</p:attrName>
                                        </p:attrNameLst>
                                      </p:cBhvr>
                                      <p:tavLst>
                                        <p:tav tm="0">
                                          <p:val>
                                            <p:strVal val="0-#ppt_w/2"/>
                                          </p:val>
                                        </p:tav>
                                        <p:tav tm="100000">
                                          <p:val>
                                            <p:strVal val="#ppt_x"/>
                                          </p:val>
                                        </p:tav>
                                      </p:tavLst>
                                    </p:anim>
                                    <p:anim calcmode="lin" valueType="num">
                                      <p:cBhvr additive="base">
                                        <p:cTn id="489" dur="250" fill="hold"/>
                                        <p:tgtEl>
                                          <p:spTgt spid="306"/>
                                        </p:tgtEl>
                                        <p:attrNameLst>
                                          <p:attrName>ppt_y</p:attrName>
                                        </p:attrNameLst>
                                      </p:cBhvr>
                                      <p:tavLst>
                                        <p:tav tm="0">
                                          <p:val>
                                            <p:strVal val="#ppt_y"/>
                                          </p:val>
                                        </p:tav>
                                        <p:tav tm="100000">
                                          <p:val>
                                            <p:strVal val="#ppt_y"/>
                                          </p:val>
                                        </p:tav>
                                      </p:tavLst>
                                    </p:anim>
                                  </p:childTnLst>
                                </p:cTn>
                              </p:par>
                            </p:childTnLst>
                          </p:cTn>
                        </p:par>
                        <p:par>
                          <p:cTn id="490" fill="hold">
                            <p:stCondLst>
                              <p:cond delay="500"/>
                            </p:stCondLst>
                            <p:childTnLst>
                              <p:par>
                                <p:cTn id="491" presetID="2" presetClass="entr" presetSubtype="8" fill="hold" grpId="0" nodeType="afterEffect">
                                  <p:stCondLst>
                                    <p:cond delay="0"/>
                                  </p:stCondLst>
                                  <p:childTnLst>
                                    <p:set>
                                      <p:cBhvr>
                                        <p:cTn id="492" dur="1" fill="hold">
                                          <p:stCondLst>
                                            <p:cond delay="0"/>
                                          </p:stCondLst>
                                        </p:cTn>
                                        <p:tgtEl>
                                          <p:spTgt spid="309"/>
                                        </p:tgtEl>
                                        <p:attrNameLst>
                                          <p:attrName>style.visibility</p:attrName>
                                        </p:attrNameLst>
                                      </p:cBhvr>
                                      <p:to>
                                        <p:strVal val="visible"/>
                                      </p:to>
                                    </p:set>
                                    <p:anim calcmode="lin" valueType="num">
                                      <p:cBhvr additive="base">
                                        <p:cTn id="493" dur="250" fill="hold"/>
                                        <p:tgtEl>
                                          <p:spTgt spid="309"/>
                                        </p:tgtEl>
                                        <p:attrNameLst>
                                          <p:attrName>ppt_x</p:attrName>
                                        </p:attrNameLst>
                                      </p:cBhvr>
                                      <p:tavLst>
                                        <p:tav tm="0">
                                          <p:val>
                                            <p:strVal val="0-#ppt_w/2"/>
                                          </p:val>
                                        </p:tav>
                                        <p:tav tm="100000">
                                          <p:val>
                                            <p:strVal val="#ppt_x"/>
                                          </p:val>
                                        </p:tav>
                                      </p:tavLst>
                                    </p:anim>
                                    <p:anim calcmode="lin" valueType="num">
                                      <p:cBhvr additive="base">
                                        <p:cTn id="494" dur="250" fill="hold"/>
                                        <p:tgtEl>
                                          <p:spTgt spid="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6" grpId="1"/>
      <p:bldP spid="66" grpId="2"/>
      <p:bldP spid="71" grpId="0"/>
      <p:bldP spid="209" grpId="0"/>
      <p:bldP spid="275" grpId="0"/>
      <p:bldP spid="276" grpId="0"/>
      <p:bldP spid="277" grpId="0"/>
      <p:bldP spid="280" grpId="0"/>
      <p:bldP spid="281" grpId="0"/>
      <p:bldP spid="282" grpId="0"/>
      <p:bldP spid="283" grpId="0"/>
      <p:bldP spid="284" grpId="0"/>
      <p:bldP spid="285" grpId="0"/>
      <p:bldP spid="286" grpId="0"/>
      <p:bldP spid="287" grpId="0"/>
      <p:bldP spid="288" grpId="0"/>
      <p:bldP spid="289" grpId="0"/>
      <p:bldP spid="290" grpId="0"/>
      <p:bldP spid="291" grpId="0"/>
      <p:bldP spid="292" grpId="0"/>
      <p:bldP spid="293" grpId="0"/>
      <p:bldP spid="294" grpId="0"/>
      <p:bldP spid="295" grpId="0"/>
      <p:bldP spid="296" grpId="0"/>
      <p:bldP spid="297" grpId="0"/>
      <p:bldP spid="298" grpId="0"/>
      <p:bldP spid="299" grpId="0"/>
      <p:bldP spid="300" grpId="0"/>
      <p:bldP spid="301" grpId="0"/>
      <p:bldP spid="302" grpId="0"/>
      <p:bldP spid="303" grpId="0"/>
      <p:bldP spid="304" grpId="0"/>
      <p:bldP spid="305" grpId="0"/>
      <p:bldP spid="306" grpId="0"/>
      <p:bldP spid="308" grpId="0"/>
      <p:bldP spid="309" grpId="0"/>
      <p:bldP spid="310" grpId="0"/>
      <p:bldP spid="311" grpId="0"/>
      <p:bldP spid="312" grpId="0"/>
      <p:bldP spid="313" grpId="0"/>
      <p:bldP spid="314" grpId="0"/>
      <p:bldP spid="315" grpId="0"/>
      <p:bldP spid="316" grpId="0"/>
      <p:bldP spid="317" grpId="0"/>
      <p:bldP spid="318" grpId="0"/>
      <p:bldP spid="319" grpId="0"/>
      <p:bldP spid="320" grpId="0"/>
      <p:bldP spid="321" grpId="0"/>
      <p:bldP spid="322" grpId="0"/>
      <p:bldP spid="323" grpId="0"/>
      <p:bldP spid="324" grpId="0"/>
      <p:bldP spid="325" grpId="0"/>
      <p:bldP spid="326" grpId="0"/>
      <p:bldP spid="327" grpId="0"/>
      <p:bldP spid="328" grpId="0"/>
      <p:bldP spid="329" grpId="0"/>
      <p:bldP spid="330" grpId="0"/>
      <p:bldP spid="331" grpId="0"/>
      <p:bldP spid="332" grpId="0"/>
      <p:bldP spid="333" grpId="0"/>
      <p:bldP spid="334" grpId="0"/>
      <p:bldP spid="335" grpId="0"/>
      <p:bldP spid="336" grpId="0"/>
      <p:bldP spid="337" grpId="0"/>
      <p:bldP spid="338" grpId="0"/>
      <p:bldP spid="339" grpId="0"/>
      <p:bldP spid="340" grpId="0"/>
      <p:bldP spid="341" grpId="0"/>
      <p:bldP spid="342" grpId="0"/>
      <p:bldP spid="343" grpId="0"/>
      <p:bldP spid="344" grpId="0"/>
      <p:bldP spid="345" grpId="0"/>
      <p:bldP spid="346" grpId="0"/>
      <p:bldP spid="347" grpId="0"/>
      <p:bldP spid="348" grpId="0"/>
      <p:bldP spid="349" grpId="0"/>
      <p:bldP spid="350" grpId="0"/>
      <p:bldP spid="351" grpId="0"/>
      <p:bldP spid="352" grpId="0"/>
      <p:bldP spid="353" grpId="0"/>
      <p:bldP spid="354" grpId="0"/>
      <p:bldP spid="355" grpId="0"/>
      <p:bldP spid="356" grpId="0"/>
      <p:bldP spid="357" grpId="0"/>
      <p:bldP spid="358" grpId="0"/>
      <p:bldP spid="359" grpId="0"/>
      <p:bldP spid="360" grpId="0"/>
      <p:bldP spid="361" grpId="0"/>
      <p:bldP spid="362" grpId="0"/>
      <p:bldP spid="363" grpId="0"/>
      <p:bldP spid="364" grpId="0"/>
      <p:bldP spid="365" grpId="0"/>
      <p:bldP spid="366" grpId="0"/>
      <p:bldP spid="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Document 1">
            <a:hlinkClick r:id="rId4" highlightClick="1">
              <a:snd r:embed="rId3" name="bomb.wav"/>
            </a:hlinkClick>
            <a:extLst>
              <a:ext uri="{FF2B5EF4-FFF2-40B4-BE49-F238E27FC236}">
                <a16:creationId xmlns:a16="http://schemas.microsoft.com/office/drawing/2014/main" id="{DD40102B-4690-4359-9C64-A392270B1650}"/>
              </a:ext>
            </a:extLst>
          </p:cNvPr>
          <p:cNvSpPr/>
          <p:nvPr/>
        </p:nvSpPr>
        <p:spPr>
          <a:xfrm>
            <a:off x="3122141" y="222422"/>
            <a:ext cx="6557318" cy="6367848"/>
          </a:xfrm>
          <a:prstGeom prst="actionButtonDocumen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French Games </a:t>
            </a:r>
          </a:p>
        </p:txBody>
      </p:sp>
    </p:spTree>
    <p:extLst>
      <p:ext uri="{BB962C8B-B14F-4D97-AF65-F5344CB8AC3E}">
        <p14:creationId xmlns:p14="http://schemas.microsoft.com/office/powerpoint/2010/main" val="1926024266"/>
      </p:ext>
    </p:extLst>
  </p:cSld>
  <p:clrMapOvr>
    <a:masterClrMapping/>
  </p:clrMapOvr>
  <mc:AlternateContent xmlns:mc="http://schemas.openxmlformats.org/markup-compatibility/2006" xmlns:p15="http://schemas.microsoft.com/office/powerpoint/2012/main">
    <mc:Choice Requires="p15">
      <p:transition spd="slow">
        <p15:prstTrans prst="fracture"/>
        <p:sndAc>
          <p:stSnd>
            <p:snd r:embed="rId2" name="hammer.wav"/>
          </p:stSnd>
        </p:sndAc>
      </p:transition>
    </mc:Choice>
    <mc:Fallback xmlns="">
      <p:transition spd="slow">
        <p:fade/>
        <p:sndAc>
          <p:stSnd>
            <p:snd r:embed="rId5" name="hammer.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47EA7-76C5-4714-9F90-CC9BDABEB04F}"/>
              </a:ext>
            </a:extLst>
          </p:cNvPr>
          <p:cNvPicPr>
            <a:picLocks noChangeAspect="1"/>
          </p:cNvPicPr>
          <p:nvPr/>
        </p:nvPicPr>
        <p:blipFill>
          <a:blip r:embed="rId3"/>
          <a:stretch>
            <a:fillRect/>
          </a:stretch>
        </p:blipFill>
        <p:spPr>
          <a:xfrm>
            <a:off x="-1" y="-15395"/>
            <a:ext cx="12192001" cy="6873395"/>
          </a:xfrm>
          <a:prstGeom prst="rect">
            <a:avLst/>
          </a:prstGeom>
        </p:spPr>
      </p:pic>
      <p:sp>
        <p:nvSpPr>
          <p:cNvPr id="5" name="Rectangle 4">
            <a:extLst>
              <a:ext uri="{FF2B5EF4-FFF2-40B4-BE49-F238E27FC236}">
                <a16:creationId xmlns:a16="http://schemas.microsoft.com/office/drawing/2014/main" id="{F863DC04-7BE4-4278-8AA8-2FC4D0ABCB60}"/>
              </a:ext>
            </a:extLst>
          </p:cNvPr>
          <p:cNvSpPr/>
          <p:nvPr/>
        </p:nvSpPr>
        <p:spPr>
          <a:xfrm>
            <a:off x="1135824" y="-70833"/>
            <a:ext cx="1037264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 Very Much For Watching</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a:extLst>
              <a:ext uri="{FF2B5EF4-FFF2-40B4-BE49-F238E27FC236}">
                <a16:creationId xmlns:a16="http://schemas.microsoft.com/office/drawing/2014/main" id="{641F6B3F-6030-4B2E-9265-799BFD0BFFB1}"/>
              </a:ext>
            </a:extLst>
          </p:cNvPr>
          <p:cNvPicPr>
            <a:picLocks noChangeAspect="1"/>
          </p:cNvPicPr>
          <p:nvPr/>
        </p:nvPicPr>
        <p:blipFill>
          <a:blip r:embed="rId4"/>
          <a:stretch>
            <a:fillRect/>
          </a:stretch>
        </p:blipFill>
        <p:spPr>
          <a:xfrm>
            <a:off x="4522918" y="5641373"/>
            <a:ext cx="3426249" cy="1457070"/>
          </a:xfrm>
          <a:prstGeom prst="rect">
            <a:avLst/>
          </a:prstGeom>
        </p:spPr>
      </p:pic>
    </p:spTree>
    <p:extLst>
      <p:ext uri="{BB962C8B-B14F-4D97-AF65-F5344CB8AC3E}">
        <p14:creationId xmlns:p14="http://schemas.microsoft.com/office/powerpoint/2010/main" val="71461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sndAc>
          <p:stSnd>
            <p:snd r:embed="rId2" name="drumroll.wav"/>
          </p:stSnd>
        </p:sndAc>
      </p:transition>
    </mc:Choice>
    <mc:Fallback xmlns="">
      <p:transition spd="slow">
        <p:fade/>
        <p:sndAc>
          <p:stSnd>
            <p:snd r:embed="rId5"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3B142F-2D82-4B45-82B4-80054C4E31DE}"/>
              </a:ext>
            </a:extLst>
          </p:cNvPr>
          <p:cNvSpPr/>
          <p:nvPr/>
        </p:nvSpPr>
        <p:spPr>
          <a:xfrm>
            <a:off x="0" y="1932495"/>
            <a:ext cx="12192000"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The first game will be to try and guess what the picture means by writing it on your white board.</a:t>
            </a:r>
            <a:endParaRPr lang="en-US" sz="5400" b="1" cap="none" spc="0" dirty="0">
              <a:ln/>
              <a:solidFill>
                <a:schemeClr val="accent3"/>
              </a:solidFill>
              <a:effectLst/>
            </a:endParaRPr>
          </a:p>
        </p:txBody>
      </p:sp>
    </p:spTree>
    <p:extLst>
      <p:ext uri="{BB962C8B-B14F-4D97-AF65-F5344CB8AC3E}">
        <p14:creationId xmlns:p14="http://schemas.microsoft.com/office/powerpoint/2010/main" val="265645542"/>
      </p:ext>
    </p:extLst>
  </p:cSld>
  <p:clrMapOvr>
    <a:masterClrMapping/>
  </p:clrMapOvr>
  <mc:AlternateContent xmlns:mc="http://schemas.openxmlformats.org/markup-compatibility/2006" xmlns:p14="http://schemas.microsoft.com/office/powerpoint/2010/main">
    <mc:Choice Requires="p14">
      <p:transition spd="slow" p14:dur="2000">
        <p14:doors dir="vert"/>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7D9D3A-DEB5-4486-BA3F-A0E0240FE6CD}"/>
              </a:ext>
            </a:extLst>
          </p:cNvPr>
          <p:cNvSpPr/>
          <p:nvPr/>
        </p:nvSpPr>
        <p:spPr>
          <a:xfrm>
            <a:off x="1084082" y="516365"/>
            <a:ext cx="9495230" cy="5201424"/>
          </a:xfrm>
          <a:prstGeom prst="rect">
            <a:avLst/>
          </a:prstGeom>
          <a:noFill/>
        </p:spPr>
        <p:txBody>
          <a:bodyPr wrap="square" lIns="91440" tIns="45720" rIns="91440" bIns="45720">
            <a:spAutoFit/>
          </a:bodyPr>
          <a:lstStyle/>
          <a:p>
            <a:pPr algn="ctr"/>
            <a:r>
              <a:rPr lang="en-US" sz="1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ARE YOU READY?</a:t>
            </a:r>
            <a:endParaRPr lang="en-US" sz="1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69648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explode.wav"/>
          </p:stSnd>
        </p:sndAc>
      </p:transition>
    </mc:Choice>
    <mc:Fallback xmlns="">
      <p:transition spd="slow">
        <p:fade/>
        <p:sndAc>
          <p:stSnd>
            <p:snd r:embed="rId3" name="explod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E2D95B1F-96E1-49D9-B707-3BBAB9B954C0}"/>
              </a:ext>
            </a:extLst>
          </p:cNvPr>
          <p:cNvSpPr/>
          <p:nvPr/>
        </p:nvSpPr>
        <p:spPr>
          <a:xfrm>
            <a:off x="3742442" y="395926"/>
            <a:ext cx="1866507" cy="182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Heart 2">
            <a:extLst>
              <a:ext uri="{FF2B5EF4-FFF2-40B4-BE49-F238E27FC236}">
                <a16:creationId xmlns:a16="http://schemas.microsoft.com/office/drawing/2014/main" id="{BCCCA6C2-5808-461D-8826-5C969B3AEA1E}"/>
              </a:ext>
            </a:extLst>
          </p:cNvPr>
          <p:cNvSpPr/>
          <p:nvPr/>
        </p:nvSpPr>
        <p:spPr>
          <a:xfrm>
            <a:off x="6363093" y="405353"/>
            <a:ext cx="1838227" cy="183822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FF3FE8D3-396C-4E98-8150-AE4099DD9D7F}"/>
              </a:ext>
            </a:extLst>
          </p:cNvPr>
          <p:cNvCxnSpPr/>
          <p:nvPr/>
        </p:nvCxnSpPr>
        <p:spPr>
          <a:xfrm>
            <a:off x="3780149" y="348791"/>
            <a:ext cx="1885361" cy="1875935"/>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9FDF7753-93D1-43DA-908C-7299201E2896}"/>
              </a:ext>
            </a:extLst>
          </p:cNvPr>
          <p:cNvCxnSpPr/>
          <p:nvPr/>
        </p:nvCxnSpPr>
        <p:spPr>
          <a:xfrm flipV="1">
            <a:off x="3836710" y="414780"/>
            <a:ext cx="1687398" cy="1640263"/>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053EEE9A-AEEC-496F-8D85-5050E489A08B}"/>
              </a:ext>
            </a:extLst>
          </p:cNvPr>
          <p:cNvCxnSpPr/>
          <p:nvPr/>
        </p:nvCxnSpPr>
        <p:spPr>
          <a:xfrm>
            <a:off x="6400801" y="367646"/>
            <a:ext cx="1734532" cy="1611983"/>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61F59CDB-0F0F-4CFF-9EEA-26A2A4059C9B}"/>
              </a:ext>
            </a:extLst>
          </p:cNvPr>
          <p:cNvCxnSpPr/>
          <p:nvPr/>
        </p:nvCxnSpPr>
        <p:spPr>
          <a:xfrm flipV="1">
            <a:off x="6212265" y="386499"/>
            <a:ext cx="1970202" cy="1668545"/>
          </a:xfrm>
          <a:prstGeom prst="line">
            <a:avLst/>
          </a:prstGeom>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406864E2-C47F-4330-8CD6-A4153D986FB2}"/>
              </a:ext>
            </a:extLst>
          </p:cNvPr>
          <p:cNvSpPr/>
          <p:nvPr/>
        </p:nvSpPr>
        <p:spPr>
          <a:xfrm>
            <a:off x="3665402" y="2967335"/>
            <a:ext cx="486120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The answer is…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4" name="Rectangle 13">
            <a:extLst>
              <a:ext uri="{FF2B5EF4-FFF2-40B4-BE49-F238E27FC236}">
                <a16:creationId xmlns:a16="http://schemas.microsoft.com/office/drawing/2014/main" id="{03519A43-A000-4898-9BA2-4A3A460397CF}"/>
              </a:ext>
            </a:extLst>
          </p:cNvPr>
          <p:cNvSpPr/>
          <p:nvPr/>
        </p:nvSpPr>
        <p:spPr>
          <a:xfrm>
            <a:off x="0" y="4315752"/>
            <a:ext cx="12192000" cy="923330"/>
          </a:xfrm>
          <a:prstGeom prst="rect">
            <a:avLst/>
          </a:prstGeom>
        </p:spPr>
        <p:txBody>
          <a:bodyPr wrap="square">
            <a:spAutoFit/>
          </a:bodyPr>
          <a:lstStyle/>
          <a:p>
            <a:pPr algn="ctr"/>
            <a:r>
              <a:rPr lang="en-GB" sz="5400" dirty="0"/>
              <a:t>Je </a:t>
            </a:r>
            <a:r>
              <a:rPr lang="en-GB" sz="5400" dirty="0" err="1"/>
              <a:t>Deteste</a:t>
            </a:r>
            <a:endParaRPr lang="en-GB" sz="5400" dirty="0"/>
          </a:p>
        </p:txBody>
      </p:sp>
    </p:spTree>
    <p:extLst>
      <p:ext uri="{BB962C8B-B14F-4D97-AF65-F5344CB8AC3E}">
        <p14:creationId xmlns:p14="http://schemas.microsoft.com/office/powerpoint/2010/main" val="2620481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8" fill="hold" nodeType="after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74EE8B-1D7D-4846-BBBF-D9CA4B021A7C}"/>
              </a:ext>
            </a:extLst>
          </p:cNvPr>
          <p:cNvSpPr/>
          <p:nvPr/>
        </p:nvSpPr>
        <p:spPr>
          <a:xfrm>
            <a:off x="3683870" y="3244426"/>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4" name="Rectangle 3">
            <a:extLst>
              <a:ext uri="{FF2B5EF4-FFF2-40B4-BE49-F238E27FC236}">
                <a16:creationId xmlns:a16="http://schemas.microsoft.com/office/drawing/2014/main" id="{AB805989-BBE1-448A-8C8B-DD657EFFCD37}"/>
              </a:ext>
            </a:extLst>
          </p:cNvPr>
          <p:cNvSpPr/>
          <p:nvPr/>
        </p:nvSpPr>
        <p:spPr>
          <a:xfrm>
            <a:off x="0" y="4555989"/>
            <a:ext cx="12192000" cy="923330"/>
          </a:xfrm>
          <a:prstGeom prst="rect">
            <a:avLst/>
          </a:prstGeom>
        </p:spPr>
        <p:txBody>
          <a:bodyPr wrap="square">
            <a:spAutoFit/>
          </a:bodyPr>
          <a:lstStyle/>
          <a:p>
            <a:pPr lvl="0" algn="ctr"/>
            <a:r>
              <a:rPr lang="en-GB" sz="5400" dirty="0" err="1">
                <a:solidFill>
                  <a:prstClr val="black"/>
                </a:solidFill>
              </a:rPr>
              <a:t>J’aime</a:t>
            </a:r>
            <a:endParaRPr lang="en-GB" sz="5400" dirty="0">
              <a:solidFill>
                <a:prstClr val="black"/>
              </a:solidFill>
            </a:endParaRPr>
          </a:p>
        </p:txBody>
      </p:sp>
      <p:sp>
        <p:nvSpPr>
          <p:cNvPr id="5" name="Heart 4">
            <a:extLst>
              <a:ext uri="{FF2B5EF4-FFF2-40B4-BE49-F238E27FC236}">
                <a16:creationId xmlns:a16="http://schemas.microsoft.com/office/drawing/2014/main" id="{0BF6BFE6-120A-47C3-A7A2-A961758C24B3}"/>
              </a:ext>
            </a:extLst>
          </p:cNvPr>
          <p:cNvSpPr/>
          <p:nvPr/>
        </p:nvSpPr>
        <p:spPr>
          <a:xfrm>
            <a:off x="4978400" y="646545"/>
            <a:ext cx="2068945" cy="185651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9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448662-4EAE-400F-9D77-10DD60008AE8}"/>
              </a:ext>
            </a:extLst>
          </p:cNvPr>
          <p:cNvSpPr/>
          <p:nvPr/>
        </p:nvSpPr>
        <p:spPr>
          <a:xfrm>
            <a:off x="3730052" y="3216716"/>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8" name="Rectangle 7">
            <a:extLst>
              <a:ext uri="{FF2B5EF4-FFF2-40B4-BE49-F238E27FC236}">
                <a16:creationId xmlns:a16="http://schemas.microsoft.com/office/drawing/2014/main" id="{FF2ED928-3081-4343-8AAF-5C248D28229D}"/>
              </a:ext>
            </a:extLst>
          </p:cNvPr>
          <p:cNvSpPr/>
          <p:nvPr/>
        </p:nvSpPr>
        <p:spPr>
          <a:xfrm>
            <a:off x="0" y="4546754"/>
            <a:ext cx="12191999" cy="923330"/>
          </a:xfrm>
          <a:prstGeom prst="rect">
            <a:avLst/>
          </a:prstGeom>
          <a:noFill/>
        </p:spPr>
        <p:txBody>
          <a:bodyPr wrap="squar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J’adore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Heart 4">
            <a:extLst>
              <a:ext uri="{FF2B5EF4-FFF2-40B4-BE49-F238E27FC236}">
                <a16:creationId xmlns:a16="http://schemas.microsoft.com/office/drawing/2014/main" id="{09470014-B64C-4D27-A7FA-432E43CE216D}"/>
              </a:ext>
            </a:extLst>
          </p:cNvPr>
          <p:cNvSpPr/>
          <p:nvPr/>
        </p:nvSpPr>
        <p:spPr>
          <a:xfrm>
            <a:off x="3574473" y="517236"/>
            <a:ext cx="1948873" cy="181032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art 5">
            <a:extLst>
              <a:ext uri="{FF2B5EF4-FFF2-40B4-BE49-F238E27FC236}">
                <a16:creationId xmlns:a16="http://schemas.microsoft.com/office/drawing/2014/main" id="{D7B1C593-1483-41BF-8EC9-4FA3712C6D50}"/>
              </a:ext>
            </a:extLst>
          </p:cNvPr>
          <p:cNvSpPr/>
          <p:nvPr/>
        </p:nvSpPr>
        <p:spPr>
          <a:xfrm>
            <a:off x="6361347" y="515295"/>
            <a:ext cx="1923671" cy="179379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412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D2A9DE-EE77-4407-906B-63A24F3AEA64}"/>
              </a:ext>
            </a:extLst>
          </p:cNvPr>
          <p:cNvSpPr/>
          <p:nvPr/>
        </p:nvSpPr>
        <p:spPr>
          <a:xfrm>
            <a:off x="3766997" y="3262900"/>
            <a:ext cx="4861203" cy="923330"/>
          </a:xfrm>
          <a:prstGeom prst="rect">
            <a:avLst/>
          </a:prstGeom>
        </p:spPr>
        <p:txBody>
          <a:bodyPr wrap="none">
            <a:spAutoFit/>
          </a:bodyPr>
          <a:lstStyle/>
          <a:p>
            <a:pPr lvl="0"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The answer is…</a:t>
            </a:r>
          </a:p>
        </p:txBody>
      </p:sp>
      <p:sp>
        <p:nvSpPr>
          <p:cNvPr id="3" name="Rectangle 2">
            <a:extLst>
              <a:ext uri="{FF2B5EF4-FFF2-40B4-BE49-F238E27FC236}">
                <a16:creationId xmlns:a16="http://schemas.microsoft.com/office/drawing/2014/main" id="{6BE9D60A-5407-4266-AC03-A716BA7D6E65}"/>
              </a:ext>
            </a:extLst>
          </p:cNvPr>
          <p:cNvSpPr/>
          <p:nvPr/>
        </p:nvSpPr>
        <p:spPr>
          <a:xfrm>
            <a:off x="0" y="4555989"/>
            <a:ext cx="12192000" cy="923330"/>
          </a:xfrm>
          <a:prstGeom prst="rect">
            <a:avLst/>
          </a:prstGeom>
        </p:spPr>
        <p:txBody>
          <a:bodyPr wrap="square">
            <a:spAutoFit/>
          </a:bodyPr>
          <a:lstStyle/>
          <a:p>
            <a:pPr lvl="0" algn="ctr"/>
            <a:r>
              <a:rPr lang="en-GB" sz="5400" dirty="0">
                <a:solidFill>
                  <a:prstClr val="black"/>
                </a:solidFill>
              </a:rPr>
              <a:t>Je </a:t>
            </a:r>
            <a:r>
              <a:rPr lang="en-GB" sz="5400" dirty="0" err="1">
                <a:solidFill>
                  <a:prstClr val="black"/>
                </a:solidFill>
              </a:rPr>
              <a:t>n’aime</a:t>
            </a:r>
            <a:r>
              <a:rPr lang="en-GB" sz="5400" dirty="0">
                <a:solidFill>
                  <a:prstClr val="black"/>
                </a:solidFill>
              </a:rPr>
              <a:t> pas</a:t>
            </a:r>
          </a:p>
        </p:txBody>
      </p:sp>
      <p:sp>
        <p:nvSpPr>
          <p:cNvPr id="4" name="Heart 3">
            <a:extLst>
              <a:ext uri="{FF2B5EF4-FFF2-40B4-BE49-F238E27FC236}">
                <a16:creationId xmlns:a16="http://schemas.microsoft.com/office/drawing/2014/main" id="{59FB0DA6-430A-4515-A8B3-28AF820BE2C8}"/>
              </a:ext>
            </a:extLst>
          </p:cNvPr>
          <p:cNvSpPr/>
          <p:nvPr/>
        </p:nvSpPr>
        <p:spPr>
          <a:xfrm>
            <a:off x="5024582" y="720437"/>
            <a:ext cx="2004291" cy="18288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7C98112-8E70-4C57-BECA-E827908EC35B}"/>
              </a:ext>
            </a:extLst>
          </p:cNvPr>
          <p:cNvCxnSpPr>
            <a:cxnSpLocks/>
          </p:cNvCxnSpPr>
          <p:nvPr/>
        </p:nvCxnSpPr>
        <p:spPr>
          <a:xfrm>
            <a:off x="4858327" y="655782"/>
            <a:ext cx="2497673" cy="2053218"/>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B08956D-1714-4821-B1D5-DD13BDBAC71C}"/>
              </a:ext>
            </a:extLst>
          </p:cNvPr>
          <p:cNvCxnSpPr/>
          <p:nvPr/>
        </p:nvCxnSpPr>
        <p:spPr>
          <a:xfrm flipV="1">
            <a:off x="5016000" y="729000"/>
            <a:ext cx="1995055" cy="1921163"/>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791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124945-7B8D-4CB6-8C8F-FAD011214106}"/>
              </a:ext>
            </a:extLst>
          </p:cNvPr>
          <p:cNvSpPr/>
          <p:nvPr/>
        </p:nvSpPr>
        <p:spPr>
          <a:xfrm>
            <a:off x="0" y="824498"/>
            <a:ext cx="12192001"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THAT’S THE FIRST PART OVER!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id="{80851CAD-32FA-47C2-8A9D-7555F8308B6C}"/>
              </a:ext>
            </a:extLst>
          </p:cNvPr>
          <p:cNvSpPr/>
          <p:nvPr/>
        </p:nvSpPr>
        <p:spPr>
          <a:xfrm>
            <a:off x="1" y="3523517"/>
            <a:ext cx="12191999" cy="2585323"/>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 THE NEXT PART WHAT YOU NEED TO DO IS WRITE A,B,C OR D AND FOR THE LAST FEW Y = Yes OR N = No!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0063029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90">
                                          <p:stCondLst>
                                            <p:cond delay="0"/>
                                          </p:stCondLst>
                                        </p:cTn>
                                        <p:tgtEl>
                                          <p:spTgt spid="3"/>
                                        </p:tgtEl>
                                      </p:cBhvr>
                                    </p:animEffect>
                                    <p:anim calcmode="lin" valueType="num">
                                      <p:cBhvr>
                                        <p:cTn id="14"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9" dur="13">
                                          <p:stCondLst>
                                            <p:cond delay="325"/>
                                          </p:stCondLst>
                                        </p:cTn>
                                        <p:tgtEl>
                                          <p:spTgt spid="3"/>
                                        </p:tgtEl>
                                      </p:cBhvr>
                                      <p:to x="100000" y="60000"/>
                                    </p:animScale>
                                    <p:animScale>
                                      <p:cBhvr>
                                        <p:cTn id="20" dur="83" decel="50000">
                                          <p:stCondLst>
                                            <p:cond delay="338"/>
                                          </p:stCondLst>
                                        </p:cTn>
                                        <p:tgtEl>
                                          <p:spTgt spid="3"/>
                                        </p:tgtEl>
                                      </p:cBhvr>
                                      <p:to x="100000" y="100000"/>
                                    </p:animScale>
                                    <p:animScale>
                                      <p:cBhvr>
                                        <p:cTn id="21" dur="13">
                                          <p:stCondLst>
                                            <p:cond delay="656"/>
                                          </p:stCondLst>
                                        </p:cTn>
                                        <p:tgtEl>
                                          <p:spTgt spid="3"/>
                                        </p:tgtEl>
                                      </p:cBhvr>
                                      <p:to x="100000" y="80000"/>
                                    </p:animScale>
                                    <p:animScale>
                                      <p:cBhvr>
                                        <p:cTn id="22" dur="83" decel="50000">
                                          <p:stCondLst>
                                            <p:cond delay="669"/>
                                          </p:stCondLst>
                                        </p:cTn>
                                        <p:tgtEl>
                                          <p:spTgt spid="3"/>
                                        </p:tgtEl>
                                      </p:cBhvr>
                                      <p:to x="100000" y="100000"/>
                                    </p:animScale>
                                    <p:animScale>
                                      <p:cBhvr>
                                        <p:cTn id="23" dur="13">
                                          <p:stCondLst>
                                            <p:cond delay="821"/>
                                          </p:stCondLst>
                                        </p:cTn>
                                        <p:tgtEl>
                                          <p:spTgt spid="3"/>
                                        </p:tgtEl>
                                      </p:cBhvr>
                                      <p:to x="100000" y="90000"/>
                                    </p:animScale>
                                    <p:animScale>
                                      <p:cBhvr>
                                        <p:cTn id="24" dur="83" decel="50000">
                                          <p:stCondLst>
                                            <p:cond delay="834"/>
                                          </p:stCondLst>
                                        </p:cTn>
                                        <p:tgtEl>
                                          <p:spTgt spid="3"/>
                                        </p:tgtEl>
                                      </p:cBhvr>
                                      <p:to x="100000" y="100000"/>
                                    </p:animScale>
                                    <p:animScale>
                                      <p:cBhvr>
                                        <p:cTn id="25" dur="13">
                                          <p:stCondLst>
                                            <p:cond delay="904"/>
                                          </p:stCondLst>
                                        </p:cTn>
                                        <p:tgtEl>
                                          <p:spTgt spid="3"/>
                                        </p:tgtEl>
                                      </p:cBhvr>
                                      <p:to x="100000" y="95000"/>
                                    </p:animScale>
                                    <p:animScale>
                                      <p:cBhvr>
                                        <p:cTn id="26"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746A7-9B01-4BEC-AFDD-52237925B950}"/>
              </a:ext>
            </a:extLst>
          </p:cNvPr>
          <p:cNvSpPr/>
          <p:nvPr/>
        </p:nvSpPr>
        <p:spPr>
          <a:xfrm>
            <a:off x="-1498863" y="620060"/>
            <a:ext cx="15218005" cy="5201424"/>
          </a:xfrm>
          <a:prstGeom prst="rect">
            <a:avLst/>
          </a:prstGeom>
          <a:noFill/>
        </p:spPr>
        <p:txBody>
          <a:bodyPr wrap="square" lIns="91440" tIns="45720" rIns="91440" bIns="45720">
            <a:spAutoFit/>
          </a:bodyPr>
          <a:lstStyle/>
          <a:p>
            <a:pPr algn="ctr"/>
            <a:r>
              <a:rPr lang="en-US" sz="1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ARE YOU READY?</a:t>
            </a:r>
            <a:endParaRPr lang="en-US" sz="1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0017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explode.wav"/>
          </p:stSnd>
        </p:sndAc>
      </p:transition>
    </mc:Choice>
    <mc:Fallback xmlns="">
      <p:transition spd="slow">
        <p:fade/>
        <p:sndAc>
          <p:stSnd>
            <p:snd r:embed="rId3" name="explode.wav"/>
          </p:stSnd>
        </p:sndAc>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1052</TotalTime>
  <Words>415</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Sue Laffey</cp:lastModifiedBy>
  <cp:revision>96</cp:revision>
  <dcterms:created xsi:type="dcterms:W3CDTF">2018-06-03T13:02:13Z</dcterms:created>
  <dcterms:modified xsi:type="dcterms:W3CDTF">2018-06-26T19:49:21Z</dcterms:modified>
</cp:coreProperties>
</file>