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E8198-18E4-4C02-BA1E-03C0374FB376}" v="2" dt="2017-03-10T18:06:47.320"/>
    <p1510:client id="{2DD262B7-551A-44B5-B51A-148C2A2DF0BE}" v="32" dt="2017-03-10T18:11:58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89683-BF2C-484B-B7D5-0F0C71402421}" type="datetimeFigureOut">
              <a:rPr lang="fi-FI"/>
              <a:t>9.7.2017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F5956-9490-43F6-A4ED-EC01BCBAF881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5956-9490-43F6-A4ED-EC01BCBAF881}" type="slidenum">
              <a:rPr lang="fi-FI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512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5956-9490-43F6-A4ED-EC01BCBAF881}" type="slidenum">
              <a:rPr lang="fi-FI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7299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5956-9490-43F6-A4ED-EC01BCBAF881}" type="slidenum">
              <a:rPr lang="fi-FI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143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5956-9490-43F6-A4ED-EC01BCBAF881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34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5956-9490-43F6-A4ED-EC01BCBAF881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4503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5956-9490-43F6-A4ED-EC01BCBAF881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8974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5956-9490-43F6-A4ED-EC01BCBAF881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291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5956-9490-43F6-A4ED-EC01BCBAF881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4680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5956-9490-43F6-A4ED-EC01BCBAF881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1013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5956-9490-43F6-A4ED-EC01BCBAF881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081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5956-9490-43F6-A4ED-EC01BCBAF881}" type="slidenum">
              <a:rPr lang="fi-FI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92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9.7.2017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814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9.7.2017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711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9.7.2017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050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9.7.2017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5918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9.7.2017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9362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9.7.2017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869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9.7.2017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0207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9.7.2017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0569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9.7.2017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989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9.7.2017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109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9.7.2017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57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9.7.2017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81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9.7.2017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384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9.7.2017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70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9.7.2017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84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9.7.2017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425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9.7.2017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969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9.7.2017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8858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33725" y="1552139"/>
            <a:ext cx="7415020" cy="2214999"/>
          </a:xfrm>
        </p:spPr>
        <p:txBody>
          <a:bodyPr/>
          <a:lstStyle/>
          <a:p>
            <a:r>
              <a:rPr lang="fi-FI" sz="8800"/>
              <a:t>My </a:t>
            </a:r>
            <a:r>
              <a:rPr lang="fi-FI" sz="8800" err="1"/>
              <a:t>school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6485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IMG_009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97731" y="1623554"/>
            <a:ext cx="5638800" cy="36115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1" name="Sisällön paikkamerkki 3" descr="IMG_0110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949834" y="1653024"/>
            <a:ext cx="5638800" cy="35510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42176" y="2484544"/>
            <a:ext cx="3329666" cy="3763855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4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isällön paikkamerkki 3" descr="IMG_012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98764" y="1724248"/>
            <a:ext cx="5638797" cy="34090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Kuva 4" descr="IMG_0140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 rot="5400000">
            <a:off x="8456751" y="288112"/>
            <a:ext cx="2766058" cy="34090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Sisällön paikkamerkki 4" descr="IMG_0107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 rot="5400000">
            <a:off x="8456751" y="3160850"/>
            <a:ext cx="2766058" cy="34090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642176" y="2484544"/>
            <a:ext cx="3329666" cy="3763855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07600" y="409575"/>
            <a:ext cx="8589962" cy="1325563"/>
          </a:xfrm>
        </p:spPr>
        <p:txBody>
          <a:bodyPr/>
          <a:lstStyle/>
          <a:p>
            <a:r>
              <a:rPr lang="fi-FI"/>
              <a:t>Times of </a:t>
            </a:r>
            <a:r>
              <a:rPr lang="fi-FI" err="1"/>
              <a:t>day</a:t>
            </a:r>
            <a:r>
              <a:rPr lang="fi-FI"/>
              <a:t> and </a:t>
            </a:r>
            <a:r>
              <a:rPr lang="fi-FI" err="1"/>
              <a:t>term</a:t>
            </a:r>
            <a:r>
              <a:rPr lang="fi-FI"/>
              <a:t> </a:t>
            </a:r>
            <a:r>
              <a:rPr lang="fi-FI" err="1"/>
              <a:t>dates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25" y="1600200"/>
            <a:ext cx="9355138" cy="465367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800" err="1"/>
              <a:t>Normal</a:t>
            </a:r>
            <a:r>
              <a:rPr lang="fi-FI" sz="2800"/>
              <a:t> </a:t>
            </a:r>
            <a:r>
              <a:rPr lang="fi-FI" sz="2800" err="1"/>
              <a:t>school</a:t>
            </a:r>
            <a:r>
              <a:rPr lang="fi-FI" sz="2800"/>
              <a:t> </a:t>
            </a:r>
            <a:r>
              <a:rPr lang="fi-FI" sz="2800" err="1"/>
              <a:t>day</a:t>
            </a:r>
            <a:r>
              <a:rPr lang="fi-FI" sz="2800"/>
              <a:t> is 6 </a:t>
            </a:r>
            <a:r>
              <a:rPr lang="fi-FI" sz="2800" err="1"/>
              <a:t>hours</a:t>
            </a:r>
          </a:p>
          <a:p>
            <a:r>
              <a:rPr lang="fi-FI" sz="2800" err="1"/>
              <a:t>Lessons</a:t>
            </a:r>
            <a:r>
              <a:rPr lang="fi-FI" sz="2800"/>
              <a:t> </a:t>
            </a:r>
            <a:r>
              <a:rPr lang="fi-FI" sz="2800" err="1"/>
              <a:t>are</a:t>
            </a:r>
            <a:r>
              <a:rPr lang="fi-FI" sz="2800"/>
              <a:t> 45 </a:t>
            </a:r>
            <a:r>
              <a:rPr lang="fi-FI" sz="2800" err="1"/>
              <a:t>minutes</a:t>
            </a:r>
          </a:p>
          <a:p>
            <a:r>
              <a:rPr lang="fi-FI" sz="2800" err="1"/>
              <a:t>Our</a:t>
            </a:r>
            <a:r>
              <a:rPr lang="fi-FI" sz="2800"/>
              <a:t> </a:t>
            </a:r>
            <a:r>
              <a:rPr lang="fi-FI" sz="2800" err="1"/>
              <a:t>lunch</a:t>
            </a:r>
            <a:r>
              <a:rPr lang="fi-FI" sz="2800"/>
              <a:t> </a:t>
            </a:r>
            <a:r>
              <a:rPr lang="fi-FI" sz="2800" err="1"/>
              <a:t>break</a:t>
            </a:r>
            <a:r>
              <a:rPr lang="fi-FI" sz="2800"/>
              <a:t> is at 10:15, 11:15 </a:t>
            </a:r>
            <a:r>
              <a:rPr lang="fi-FI" sz="2800" err="1"/>
              <a:t>or</a:t>
            </a:r>
            <a:r>
              <a:rPr lang="fi-FI" sz="2800"/>
              <a:t> 12:15 and it is 30 </a:t>
            </a:r>
            <a:r>
              <a:rPr lang="fi-FI" sz="2800" err="1"/>
              <a:t>minutes</a:t>
            </a:r>
          </a:p>
          <a:p>
            <a:r>
              <a:rPr lang="fi-FI" sz="2800" err="1"/>
              <a:t>Fall</a:t>
            </a:r>
            <a:r>
              <a:rPr lang="fi-FI" sz="2800"/>
              <a:t> </a:t>
            </a:r>
            <a:r>
              <a:rPr lang="fi-FI" sz="2800" err="1"/>
              <a:t>semester</a:t>
            </a:r>
            <a:r>
              <a:rPr lang="fi-FI" sz="2800"/>
              <a:t> </a:t>
            </a:r>
            <a:r>
              <a:rPr lang="fi-FI" sz="2800" err="1"/>
              <a:t>starts</a:t>
            </a:r>
            <a:r>
              <a:rPr lang="fi-FI" sz="2800"/>
              <a:t> in August (</a:t>
            </a:r>
            <a:r>
              <a:rPr lang="fi-FI" sz="2800" err="1"/>
              <a:t>last</a:t>
            </a:r>
            <a:r>
              <a:rPr lang="fi-FI" sz="2800"/>
              <a:t> </a:t>
            </a:r>
            <a:r>
              <a:rPr lang="fi-FI" sz="2800" err="1"/>
              <a:t>year</a:t>
            </a:r>
            <a:r>
              <a:rPr lang="fi-FI" sz="2800"/>
              <a:t> August 14th) and </a:t>
            </a:r>
            <a:r>
              <a:rPr lang="fi-FI" sz="2800" err="1"/>
              <a:t>ends</a:t>
            </a:r>
            <a:r>
              <a:rPr lang="fi-FI" sz="2800"/>
              <a:t> in </a:t>
            </a:r>
            <a:r>
              <a:rPr lang="fi-FI" sz="2800" err="1"/>
              <a:t>December</a:t>
            </a:r>
            <a:r>
              <a:rPr lang="fi-FI" sz="2800"/>
              <a:t> (</a:t>
            </a:r>
            <a:r>
              <a:rPr lang="fi-FI" sz="2800" err="1"/>
              <a:t>last</a:t>
            </a:r>
            <a:r>
              <a:rPr lang="fi-FI" sz="2800"/>
              <a:t> </a:t>
            </a:r>
            <a:r>
              <a:rPr lang="fi-FI" sz="2800" err="1"/>
              <a:t>year</a:t>
            </a:r>
            <a:r>
              <a:rPr lang="fi-FI" sz="2800"/>
              <a:t> 20th </a:t>
            </a:r>
            <a:r>
              <a:rPr lang="fi-FI" sz="2800" err="1"/>
              <a:t>December</a:t>
            </a:r>
            <a:r>
              <a:rPr lang="fi-FI" sz="2800"/>
              <a:t>)</a:t>
            </a:r>
          </a:p>
          <a:p>
            <a:r>
              <a:rPr lang="fi-FI" sz="2800" err="1"/>
              <a:t>Spring</a:t>
            </a:r>
            <a:r>
              <a:rPr lang="fi-FI" sz="2800"/>
              <a:t> </a:t>
            </a:r>
            <a:r>
              <a:rPr lang="fi-FI" sz="2800" err="1"/>
              <a:t>semester</a:t>
            </a:r>
            <a:r>
              <a:rPr lang="fi-FI" sz="2800"/>
              <a:t> </a:t>
            </a:r>
            <a:r>
              <a:rPr lang="fi-FI" sz="2800" err="1"/>
              <a:t>started</a:t>
            </a:r>
            <a:r>
              <a:rPr lang="fi-FI" sz="2800"/>
              <a:t> </a:t>
            </a:r>
            <a:r>
              <a:rPr lang="fi-FI" sz="2800" err="1"/>
              <a:t>this</a:t>
            </a:r>
            <a:r>
              <a:rPr lang="fi-FI" sz="2800"/>
              <a:t> </a:t>
            </a:r>
            <a:r>
              <a:rPr lang="fi-FI" sz="2800" err="1"/>
              <a:t>year</a:t>
            </a:r>
            <a:r>
              <a:rPr lang="fi-FI" sz="2800"/>
              <a:t> </a:t>
            </a:r>
            <a:r>
              <a:rPr lang="fi-FI" sz="2800" err="1"/>
              <a:t>January</a:t>
            </a:r>
            <a:r>
              <a:rPr lang="fi-FI" sz="2800"/>
              <a:t> 4th and it </a:t>
            </a:r>
            <a:r>
              <a:rPr lang="fi-FI" sz="2800" err="1"/>
              <a:t>ends</a:t>
            </a:r>
            <a:r>
              <a:rPr lang="fi-FI" sz="2800"/>
              <a:t> </a:t>
            </a:r>
            <a:r>
              <a:rPr lang="fi-FI" sz="2800" err="1"/>
              <a:t>June</a:t>
            </a:r>
            <a:r>
              <a:rPr lang="fi-FI" sz="2800"/>
              <a:t> 3rd</a:t>
            </a:r>
          </a:p>
          <a:p>
            <a:r>
              <a:rPr lang="fi-FI" sz="2800" err="1"/>
              <a:t>We</a:t>
            </a:r>
            <a:r>
              <a:rPr lang="fi-FI" sz="2800"/>
              <a:t> </a:t>
            </a:r>
            <a:r>
              <a:rPr lang="fi-FI" sz="2800" err="1"/>
              <a:t>have</a:t>
            </a:r>
            <a:r>
              <a:rPr lang="fi-FI" sz="2800"/>
              <a:t> 5 </a:t>
            </a:r>
            <a:r>
              <a:rPr lang="fi-FI" sz="2800" err="1"/>
              <a:t>different</a:t>
            </a:r>
            <a:r>
              <a:rPr lang="fi-FI" sz="2800"/>
              <a:t> </a:t>
            </a:r>
            <a:r>
              <a:rPr lang="fi-FI" sz="2800" err="1"/>
              <a:t>timetables</a:t>
            </a:r>
            <a:r>
              <a:rPr lang="fi-FI" sz="2800"/>
              <a:t> </a:t>
            </a:r>
            <a:r>
              <a:rPr lang="fi-FI" sz="2800" err="1"/>
              <a:t>each</a:t>
            </a:r>
            <a:r>
              <a:rPr lang="fi-FI" sz="2800"/>
              <a:t> </a:t>
            </a:r>
            <a:r>
              <a:rPr lang="fi-FI" sz="2800" err="1"/>
              <a:t>year</a:t>
            </a:r>
          </a:p>
          <a:p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50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72437" y="381000"/>
            <a:ext cx="10515600" cy="1325563"/>
          </a:xfrm>
        </p:spPr>
        <p:txBody>
          <a:bodyPr/>
          <a:lstStyle/>
          <a:p>
            <a:r>
              <a:rPr lang="fi-FI"/>
              <a:t>                            Timetable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75" y="1895475"/>
            <a:ext cx="9779565" cy="4351338"/>
          </a:xfrm>
        </p:spPr>
      </p:pic>
    </p:spTree>
    <p:extLst>
      <p:ext uri="{BB962C8B-B14F-4D97-AF65-F5344CB8AC3E}">
        <p14:creationId xmlns:p14="http://schemas.microsoft.com/office/powerpoint/2010/main" val="11169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isällön paikkamerkki 21" descr="IMG_008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fi-FI"/>
              <a:t>MFL </a:t>
            </a:r>
            <a:r>
              <a:rPr lang="fi-FI" err="1"/>
              <a:t>classroom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80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78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3" cstate="email">
              <a:duotone>
                <a:schemeClr val="bg2">
                  <a:shade val="69000"/>
                  <a:hueMod val="108000"/>
                  <a:satMod val="164000"/>
                  <a:lumMod val="74000"/>
                </a:schemeClr>
                <a:schemeClr val="bg2">
                  <a:tint val="96000"/>
                  <a:hueMod val="88000"/>
                  <a:satMod val="140000"/>
                  <a:lumMod val="132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a:blipFill>
          <a:ln>
            <a:noFill/>
          </a:ln>
          <a:effectLst/>
        </p:spPr>
      </p:sp>
      <p:pic>
        <p:nvPicPr>
          <p:cNvPr id="14" name="Picture 1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Sisällön paikkamerkki 7" descr="IMG_0057.JPG"/>
          <p:cNvPicPr>
            <a:picLocks noGrp="1" noChangeAspect="1"/>
          </p:cNvPicPr>
          <p:nvPr>
            <p:ph sz="half" idx="1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82185" y="695325"/>
            <a:ext cx="6575117" cy="53533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Menu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647701" y="2438401"/>
            <a:ext cx="3324141" cy="38099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Free school lunch every day</a:t>
            </a:r>
          </a:p>
          <a:p>
            <a:r>
              <a:rPr lang="en-US" sz="2800"/>
              <a:t>Meals are healthy and balanced</a:t>
            </a:r>
          </a:p>
          <a:p>
            <a:r>
              <a:rPr lang="en-US" sz="2800"/>
              <a:t>Option for </a:t>
            </a:r>
            <a:r>
              <a:rPr lang="en-US" sz="2800" err="1"/>
              <a:t>vegeterians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126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193223" y="352425"/>
            <a:ext cx="10515600" cy="1325563"/>
          </a:xfrm>
        </p:spPr>
        <p:txBody>
          <a:bodyPr/>
          <a:lstStyle/>
          <a:p>
            <a:r>
              <a:rPr lang="fi-FI" err="1">
                <a:solidFill>
                  <a:srgbClr val="FFFFFF"/>
                </a:solidFill>
                <a:latin typeface="Calibri Light"/>
              </a:rPr>
              <a:t>What</a:t>
            </a:r>
            <a:r>
              <a:rPr lang="fi-FI">
                <a:solidFill>
                  <a:srgbClr val="FFFFFF"/>
                </a:solidFill>
                <a:latin typeface="Calibri Light"/>
              </a:rPr>
              <a:t> </a:t>
            </a:r>
            <a:r>
              <a:rPr lang="fi-FI" err="1">
                <a:solidFill>
                  <a:srgbClr val="FFFFFF"/>
                </a:solidFill>
                <a:latin typeface="Calibri Light"/>
              </a:rPr>
              <a:t>we</a:t>
            </a:r>
            <a:r>
              <a:rPr lang="fi-FI">
                <a:solidFill>
                  <a:srgbClr val="FFFFFF"/>
                </a:solidFill>
                <a:latin typeface="Calibri Light"/>
              </a:rPr>
              <a:t> </a:t>
            </a:r>
            <a:r>
              <a:rPr lang="fi-FI" err="1">
                <a:solidFill>
                  <a:srgbClr val="FFFFFF"/>
                </a:solidFill>
                <a:latin typeface="Calibri Light"/>
              </a:rPr>
              <a:t>wear</a:t>
            </a:r>
            <a:r>
              <a:rPr lang="fi-FI">
                <a:solidFill>
                  <a:srgbClr val="FFFFFF"/>
                </a:solidFill>
                <a:latin typeface="Calibri Light"/>
              </a:rPr>
              <a:t> for </a:t>
            </a:r>
            <a:r>
              <a:rPr lang="fi-FI" err="1">
                <a:solidFill>
                  <a:srgbClr val="FFFFFF"/>
                </a:solidFill>
                <a:latin typeface="Calibri Light"/>
              </a:rPr>
              <a:t>school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57881" y="189547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3200" err="1">
                <a:solidFill>
                  <a:srgbClr val="FFFFFF"/>
                </a:solidFill>
                <a:latin typeface="Calibri"/>
              </a:rPr>
              <a:t>We</a:t>
            </a:r>
            <a:r>
              <a:rPr lang="fi-FI" sz="3200">
                <a:solidFill>
                  <a:srgbClr val="FFFFFF"/>
                </a:solidFill>
                <a:latin typeface="Calibri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Calibri"/>
              </a:rPr>
              <a:t>can</a:t>
            </a:r>
            <a:r>
              <a:rPr lang="fi-FI" sz="3200">
                <a:solidFill>
                  <a:srgbClr val="FFFFFF"/>
                </a:solidFill>
                <a:latin typeface="Calibri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Calibri"/>
              </a:rPr>
              <a:t>wear</a:t>
            </a:r>
            <a:r>
              <a:rPr lang="fi-FI" sz="3200">
                <a:solidFill>
                  <a:srgbClr val="FFFFFF"/>
                </a:solidFill>
                <a:latin typeface="Calibri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Calibri"/>
              </a:rPr>
              <a:t>anything</a:t>
            </a:r>
            <a:r>
              <a:rPr lang="fi-FI" sz="3200">
                <a:solidFill>
                  <a:srgbClr val="FFFFFF"/>
                </a:solidFill>
                <a:latin typeface="Calibri"/>
              </a:rPr>
              <a:t> </a:t>
            </a:r>
            <a:r>
              <a:rPr lang="fi-FI" sz="3200" err="1">
                <a:solidFill>
                  <a:srgbClr val="FFFFFF"/>
                </a:solidFill>
                <a:latin typeface="Calibri"/>
              </a:rPr>
              <a:t>that</a:t>
            </a:r>
            <a:r>
              <a:rPr lang="fi-FI" sz="3200">
                <a:solidFill>
                  <a:srgbClr val="FFFFFF"/>
                </a:solidFill>
                <a:latin typeface="Calibri"/>
              </a:rPr>
              <a:t> is </a:t>
            </a:r>
            <a:r>
              <a:rPr lang="fi-FI" sz="3200" err="1">
                <a:solidFill>
                  <a:srgbClr val="FFFFFF"/>
                </a:solidFill>
                <a:latin typeface="Calibri"/>
              </a:rPr>
              <a:t>appropriate</a:t>
            </a:r>
          </a:p>
          <a:p>
            <a:r>
              <a:rPr lang="fi-FI" sz="3200">
                <a:latin typeface="Calibri"/>
              </a:rPr>
              <a:t>For PE </a:t>
            </a:r>
            <a:r>
              <a:rPr lang="fi-FI" sz="3200" err="1">
                <a:latin typeface="Calibri"/>
              </a:rPr>
              <a:t>we</a:t>
            </a:r>
            <a:r>
              <a:rPr lang="fi-FI" sz="3200">
                <a:latin typeface="Calibri"/>
              </a:rPr>
              <a:t> </a:t>
            </a:r>
            <a:r>
              <a:rPr lang="fi-FI" sz="3200" err="1">
                <a:latin typeface="Calibri"/>
              </a:rPr>
              <a:t>wear</a:t>
            </a:r>
            <a:r>
              <a:rPr lang="fi-FI" sz="3200">
                <a:latin typeface="Calibri"/>
              </a:rPr>
              <a:t> T-</a:t>
            </a:r>
            <a:r>
              <a:rPr lang="fi-FI" sz="3200" err="1">
                <a:latin typeface="Calibri"/>
              </a:rPr>
              <a:t>shirts</a:t>
            </a:r>
            <a:r>
              <a:rPr lang="fi-FI" sz="3200">
                <a:latin typeface="Calibri"/>
              </a:rPr>
              <a:t>, </a:t>
            </a:r>
            <a:r>
              <a:rPr lang="fi-FI" sz="3200" err="1">
                <a:latin typeface="Calibri"/>
              </a:rPr>
              <a:t>shorts</a:t>
            </a:r>
            <a:r>
              <a:rPr lang="fi-FI" sz="3200">
                <a:latin typeface="Calibri"/>
              </a:rPr>
              <a:t>, </a:t>
            </a:r>
            <a:r>
              <a:rPr lang="fi-FI" sz="3200" err="1">
                <a:latin typeface="Calibri"/>
              </a:rPr>
              <a:t>jogging</a:t>
            </a:r>
            <a:r>
              <a:rPr lang="fi-FI" sz="3200">
                <a:latin typeface="Calibri"/>
              </a:rPr>
              <a:t> </a:t>
            </a:r>
            <a:r>
              <a:rPr lang="fi-FI" sz="3200" err="1">
                <a:latin typeface="Calibri"/>
              </a:rPr>
              <a:t>pants</a:t>
            </a:r>
            <a:r>
              <a:rPr lang="fi-FI" sz="3200">
                <a:latin typeface="Calibri"/>
              </a:rPr>
              <a:t> etc.</a:t>
            </a:r>
          </a:p>
          <a:p>
            <a:r>
              <a:rPr lang="fi-FI" sz="3200" err="1">
                <a:latin typeface="Calibri"/>
              </a:rPr>
              <a:t>Gym</a:t>
            </a:r>
            <a:r>
              <a:rPr lang="fi-FI" sz="3200">
                <a:latin typeface="Calibri"/>
              </a:rPr>
              <a:t> </a:t>
            </a:r>
            <a:r>
              <a:rPr lang="fi-FI" sz="3200" err="1">
                <a:latin typeface="Calibri"/>
              </a:rPr>
              <a:t>shoes</a:t>
            </a:r>
            <a:r>
              <a:rPr lang="fi-FI" sz="3200">
                <a:latin typeface="Calibri"/>
              </a:rPr>
              <a:t> and </a:t>
            </a:r>
            <a:r>
              <a:rPr lang="fi-FI" sz="3200" err="1">
                <a:latin typeface="Calibri"/>
              </a:rPr>
              <a:t>sneakers</a:t>
            </a:r>
          </a:p>
          <a:p>
            <a:r>
              <a:rPr lang="fi-FI" sz="3200" err="1">
                <a:latin typeface="Calibri"/>
              </a:rPr>
              <a:t>Equipment</a:t>
            </a:r>
            <a:r>
              <a:rPr lang="fi-FI" sz="3200">
                <a:latin typeface="Calibri"/>
              </a:rPr>
              <a:t> </a:t>
            </a:r>
            <a:r>
              <a:rPr lang="fi-FI" sz="3200" err="1">
                <a:latin typeface="Calibri"/>
              </a:rPr>
              <a:t>we</a:t>
            </a:r>
            <a:r>
              <a:rPr lang="fi-FI" sz="3200">
                <a:latin typeface="Calibri"/>
              </a:rPr>
              <a:t> </a:t>
            </a:r>
            <a:r>
              <a:rPr lang="fi-FI" sz="3200" err="1">
                <a:latin typeface="Calibri"/>
              </a:rPr>
              <a:t>get</a:t>
            </a:r>
            <a:r>
              <a:rPr lang="fi-FI" sz="3200">
                <a:latin typeface="Calibri"/>
              </a:rPr>
              <a:t> </a:t>
            </a:r>
            <a:r>
              <a:rPr lang="fi-FI" sz="3200" err="1">
                <a:latin typeface="Calibri"/>
              </a:rPr>
              <a:t>from</a:t>
            </a:r>
            <a:r>
              <a:rPr lang="fi-FI" sz="3200">
                <a:latin typeface="Calibri"/>
              </a:rPr>
              <a:t> </a:t>
            </a:r>
            <a:r>
              <a:rPr lang="fi-FI" sz="3200" err="1">
                <a:latin typeface="Calibri"/>
              </a:rPr>
              <a:t>school</a:t>
            </a:r>
          </a:p>
          <a:p>
            <a:endParaRPr lang="fi-FI">
              <a:latin typeface="Calibri"/>
            </a:endParaRPr>
          </a:p>
          <a:p>
            <a:endParaRPr lang="fi-FI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30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03272" y="266700"/>
            <a:ext cx="10515600" cy="1325563"/>
          </a:xfrm>
        </p:spPr>
        <p:txBody>
          <a:bodyPr/>
          <a:lstStyle/>
          <a:p>
            <a:r>
              <a:rPr lang="fi-FI" err="1"/>
              <a:t>Extra</a:t>
            </a:r>
            <a:r>
              <a:rPr lang="fi-FI"/>
              <a:t> </a:t>
            </a:r>
            <a:r>
              <a:rPr lang="fi-FI" err="1"/>
              <a:t>activities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23950" y="1638300"/>
            <a:ext cx="8946541" cy="41954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800"/>
              <a:t>In </a:t>
            </a:r>
            <a:r>
              <a:rPr lang="fi-FI" sz="2800" err="1"/>
              <a:t>our</a:t>
            </a:r>
            <a:r>
              <a:rPr lang="fi-FI" sz="2800"/>
              <a:t> </a:t>
            </a:r>
            <a:r>
              <a:rPr lang="fi-FI" sz="2800" err="1"/>
              <a:t>last</a:t>
            </a:r>
            <a:r>
              <a:rPr lang="fi-FI" sz="2800"/>
              <a:t> </a:t>
            </a:r>
            <a:r>
              <a:rPr lang="fi-FI" sz="2800" err="1"/>
              <a:t>year</a:t>
            </a:r>
            <a:r>
              <a:rPr lang="fi-FI" sz="2800"/>
              <a:t> </a:t>
            </a:r>
            <a:r>
              <a:rPr lang="fi-FI" sz="2800" err="1"/>
              <a:t>we</a:t>
            </a:r>
            <a:r>
              <a:rPr lang="fi-FI" sz="2800"/>
              <a:t> </a:t>
            </a:r>
            <a:r>
              <a:rPr lang="fi-FI" sz="2800" err="1"/>
              <a:t>have</a:t>
            </a:r>
            <a:r>
              <a:rPr lang="fi-FI" sz="2800"/>
              <a:t> </a:t>
            </a:r>
            <a:r>
              <a:rPr lang="fi-FI" sz="2800" err="1"/>
              <a:t>one</a:t>
            </a:r>
            <a:r>
              <a:rPr lang="fi-FI" sz="2800"/>
              <a:t> </a:t>
            </a:r>
            <a:r>
              <a:rPr lang="fi-FI" sz="2800" err="1"/>
              <a:t>trip</a:t>
            </a:r>
          </a:p>
          <a:p>
            <a:r>
              <a:rPr lang="fi-FI" sz="2800" err="1"/>
              <a:t>We</a:t>
            </a:r>
            <a:r>
              <a:rPr lang="fi-FI" sz="2800"/>
              <a:t> </a:t>
            </a:r>
            <a:r>
              <a:rPr lang="fi-FI" sz="2800" err="1"/>
              <a:t>have</a:t>
            </a:r>
            <a:r>
              <a:rPr lang="fi-FI" sz="2800"/>
              <a:t> to </a:t>
            </a:r>
            <a:r>
              <a:rPr lang="fi-FI" sz="2800" err="1"/>
              <a:t>gather</a:t>
            </a:r>
            <a:r>
              <a:rPr lang="fi-FI" sz="2800"/>
              <a:t> </a:t>
            </a:r>
            <a:r>
              <a:rPr lang="fi-FI" sz="2800" err="1"/>
              <a:t>the</a:t>
            </a:r>
            <a:r>
              <a:rPr lang="fi-FI" sz="2800"/>
              <a:t> money </a:t>
            </a:r>
            <a:r>
              <a:rPr lang="fi-FI" sz="2800" err="1"/>
              <a:t>ourselves</a:t>
            </a:r>
          </a:p>
          <a:p>
            <a:r>
              <a:rPr lang="fi-FI" sz="2800" err="1"/>
              <a:t>Special</a:t>
            </a:r>
            <a:r>
              <a:rPr lang="fi-FI" sz="2800"/>
              <a:t> </a:t>
            </a:r>
            <a:r>
              <a:rPr lang="fi-FI" sz="2800" err="1"/>
              <a:t>days</a:t>
            </a:r>
            <a:r>
              <a:rPr lang="fi-FI" sz="2800"/>
              <a:t>:</a:t>
            </a:r>
          </a:p>
          <a:p>
            <a:pPr lvl="1"/>
            <a:r>
              <a:rPr lang="fi-FI" sz="2800" err="1"/>
              <a:t>Pre</a:t>
            </a:r>
            <a:r>
              <a:rPr lang="fi-FI" sz="2800"/>
              <a:t> </a:t>
            </a:r>
            <a:r>
              <a:rPr lang="fi-FI" sz="2800" err="1"/>
              <a:t>Christmas</a:t>
            </a:r>
            <a:r>
              <a:rPr lang="fi-FI" sz="2800"/>
              <a:t>-party</a:t>
            </a:r>
          </a:p>
          <a:p>
            <a:pPr lvl="1"/>
            <a:r>
              <a:rPr lang="fi-FI" sz="2800" err="1"/>
              <a:t>Carnevals</a:t>
            </a:r>
          </a:p>
          <a:p>
            <a:pPr lvl="1"/>
            <a:r>
              <a:rPr lang="fi-FI" sz="2800" err="1"/>
              <a:t>Independence</a:t>
            </a:r>
            <a:r>
              <a:rPr lang="fi-FI" sz="2800"/>
              <a:t> </a:t>
            </a:r>
            <a:r>
              <a:rPr lang="fi-FI" sz="2800" err="1"/>
              <a:t>day</a:t>
            </a:r>
            <a:r>
              <a:rPr lang="fi-FI" sz="2800"/>
              <a:t> </a:t>
            </a:r>
          </a:p>
          <a:p>
            <a:pPr lvl="1"/>
            <a:r>
              <a:rPr lang="fi-FI" sz="2800"/>
              <a:t>Sports </a:t>
            </a:r>
            <a:r>
              <a:rPr lang="fi-FI" sz="2800" err="1"/>
              <a:t>day</a:t>
            </a:r>
          </a:p>
          <a:p>
            <a:pPr lvl="1"/>
            <a:r>
              <a:rPr lang="fi-FI" sz="2800" err="1"/>
              <a:t>Many</a:t>
            </a:r>
            <a:r>
              <a:rPr lang="fi-FI" sz="2800"/>
              <a:t> </a:t>
            </a:r>
            <a:r>
              <a:rPr lang="fi-FI" sz="2800" err="1"/>
              <a:t>theme</a:t>
            </a:r>
            <a:r>
              <a:rPr lang="fi-FI" sz="2800"/>
              <a:t> </a:t>
            </a:r>
            <a:r>
              <a:rPr lang="fi-FI" sz="2800" err="1"/>
              <a:t>weeks</a:t>
            </a:r>
          </a:p>
        </p:txBody>
      </p:sp>
    </p:spTree>
    <p:extLst>
      <p:ext uri="{BB962C8B-B14F-4D97-AF65-F5344CB8AC3E}">
        <p14:creationId xmlns:p14="http://schemas.microsoft.com/office/powerpoint/2010/main" val="233116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4" descr="IMG_014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595723" y="469751"/>
            <a:ext cx="6977153" cy="5642125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9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IMG_011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71361" y="1615427"/>
            <a:ext cx="5638800" cy="37626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8" name="Sisällön paikkamerkki 4" descr="IMG_0124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71246" y="1606687"/>
            <a:ext cx="5638800" cy="37727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2176" y="2484544"/>
            <a:ext cx="3329666" cy="3763855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94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39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 3</vt:lpstr>
      <vt:lpstr>Ioni</vt:lpstr>
      <vt:lpstr>My school</vt:lpstr>
      <vt:lpstr>Times of day and term dates</vt:lpstr>
      <vt:lpstr>                            Timetable</vt:lpstr>
      <vt:lpstr>MFL classroom</vt:lpstr>
      <vt:lpstr>Menu</vt:lpstr>
      <vt:lpstr>What we wear for school</vt:lpstr>
      <vt:lpstr>Extra activities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</dc:title>
  <dc:creator>Nuttunen Susanne</dc:creator>
  <cp:lastModifiedBy>Sue Laffey</cp:lastModifiedBy>
  <cp:revision>3</cp:revision>
  <dcterms:modified xsi:type="dcterms:W3CDTF">2017-07-09T17:23:45Z</dcterms:modified>
</cp:coreProperties>
</file>