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sldIdLst>
    <p:sldId id="317" r:id="rId2"/>
    <p:sldId id="318" r:id="rId3"/>
    <p:sldId id="319" r:id="rId4"/>
    <p:sldId id="320" r:id="rId5"/>
    <p:sldId id="321" r:id="rId6"/>
    <p:sldId id="322" r:id="rId7"/>
    <p:sldId id="323" r:id="rId8"/>
    <p:sldId id="324" r:id="rId9"/>
    <p:sldId id="325" r:id="rId10"/>
    <p:sldId id="326" r:id="rId11"/>
    <p:sldId id="327" r:id="rId12"/>
    <p:sldId id="328" r:id="rId13"/>
    <p:sldId id="330" r:id="rId14"/>
    <p:sldId id="331" r:id="rId15"/>
    <p:sldId id="332" r:id="rId16"/>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763" autoAdjust="0"/>
    <p:restoredTop sz="94660"/>
  </p:normalViewPr>
  <p:slideViewPr>
    <p:cSldViewPr snapToGrid="0">
      <p:cViewPr varScale="1">
        <p:scale>
          <a:sx n="87" d="100"/>
          <a:sy n="87" d="100"/>
        </p:scale>
        <p:origin x="39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3B8CB412-837A-49A9-8C72-60AEEEB6A14E}" type="datetimeFigureOut">
              <a:rPr lang="en-GB" smtClean="0"/>
              <a:t>09/07/2017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8905C3-92EB-4400-994B-BF839E89F24A}" type="slidenum">
              <a:rPr lang="en-GB" smtClean="0"/>
              <a:t>‹#›</a:t>
            </a:fld>
            <a:endParaRPr lang="en-GB"/>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8700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8CB412-837A-49A9-8C72-60AEEEB6A14E}" type="datetimeFigureOut">
              <a:rPr lang="en-GB" smtClean="0"/>
              <a:t>09/07/2017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8905C3-92EB-4400-994B-BF839E89F24A}" type="slidenum">
              <a:rPr lang="en-GB" smtClean="0"/>
              <a:t>‹#›</a:t>
            </a:fld>
            <a:endParaRPr lang="en-GB"/>
          </a:p>
        </p:txBody>
      </p:sp>
    </p:spTree>
    <p:extLst>
      <p:ext uri="{BB962C8B-B14F-4D97-AF65-F5344CB8AC3E}">
        <p14:creationId xmlns:p14="http://schemas.microsoft.com/office/powerpoint/2010/main" val="3665705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8CB412-837A-49A9-8C72-60AEEEB6A14E}" type="datetimeFigureOut">
              <a:rPr lang="en-GB" smtClean="0"/>
              <a:t>09/07/2017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8905C3-92EB-4400-994B-BF839E89F24A}" type="slidenum">
              <a:rPr lang="en-GB" smtClean="0"/>
              <a:t>‹#›</a:t>
            </a:fld>
            <a:endParaRPr lang="en-GB"/>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2572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8CB412-837A-49A9-8C72-60AEEEB6A14E}" type="datetimeFigureOut">
              <a:rPr lang="en-GB" smtClean="0"/>
              <a:t>09/07/2017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8905C3-92EB-4400-994B-BF839E89F24A}" type="slidenum">
              <a:rPr lang="en-GB" smtClean="0"/>
              <a:t>‹#›</a:t>
            </a:fld>
            <a:endParaRPr lang="en-GB"/>
          </a:p>
        </p:txBody>
      </p:sp>
    </p:spTree>
    <p:extLst>
      <p:ext uri="{BB962C8B-B14F-4D97-AF65-F5344CB8AC3E}">
        <p14:creationId xmlns:p14="http://schemas.microsoft.com/office/powerpoint/2010/main" val="3387147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B8CB412-837A-49A9-8C72-60AEEEB6A14E}" type="datetimeFigureOut">
              <a:rPr lang="en-GB" smtClean="0"/>
              <a:t>09/07/2017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8905C3-92EB-4400-994B-BF839E89F24A}" type="slidenum">
              <a:rPr lang="en-GB" smtClean="0"/>
              <a:t>‹#›</a:t>
            </a:fld>
            <a:endParaRPr lang="en-GB"/>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8625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8CB412-837A-49A9-8C72-60AEEEB6A14E}" type="datetimeFigureOut">
              <a:rPr lang="en-GB" smtClean="0"/>
              <a:t>09/07/2017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48905C3-92EB-4400-994B-BF839E89F24A}" type="slidenum">
              <a:rPr lang="en-GB" smtClean="0"/>
              <a:t>‹#›</a:t>
            </a:fld>
            <a:endParaRPr lang="en-GB"/>
          </a:p>
        </p:txBody>
      </p:sp>
    </p:spTree>
    <p:extLst>
      <p:ext uri="{BB962C8B-B14F-4D97-AF65-F5344CB8AC3E}">
        <p14:creationId xmlns:p14="http://schemas.microsoft.com/office/powerpoint/2010/main" val="7423566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B8CB412-837A-49A9-8C72-60AEEEB6A14E}" type="datetimeFigureOut">
              <a:rPr lang="en-GB" smtClean="0"/>
              <a:t>09/07/2017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48905C3-92EB-4400-994B-BF839E89F24A}" type="slidenum">
              <a:rPr lang="en-GB" smtClean="0"/>
              <a:t>‹#›</a:t>
            </a:fld>
            <a:endParaRPr lang="en-GB"/>
          </a:p>
        </p:txBody>
      </p:sp>
    </p:spTree>
    <p:extLst>
      <p:ext uri="{BB962C8B-B14F-4D97-AF65-F5344CB8AC3E}">
        <p14:creationId xmlns:p14="http://schemas.microsoft.com/office/powerpoint/2010/main" val="3303588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B8CB412-837A-49A9-8C72-60AEEEB6A14E}" type="datetimeFigureOut">
              <a:rPr lang="en-GB" smtClean="0"/>
              <a:t>09/07/2017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48905C3-92EB-4400-994B-BF839E89F24A}" type="slidenum">
              <a:rPr lang="en-GB" smtClean="0"/>
              <a:t>‹#›</a:t>
            </a:fld>
            <a:endParaRPr lang="en-GB"/>
          </a:p>
        </p:txBody>
      </p:sp>
    </p:spTree>
    <p:extLst>
      <p:ext uri="{BB962C8B-B14F-4D97-AF65-F5344CB8AC3E}">
        <p14:creationId xmlns:p14="http://schemas.microsoft.com/office/powerpoint/2010/main" val="1984865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8CB412-837A-49A9-8C72-60AEEEB6A14E}" type="datetimeFigureOut">
              <a:rPr lang="en-GB" smtClean="0"/>
              <a:t>09/07/2017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48905C3-92EB-4400-994B-BF839E89F24A}" type="slidenum">
              <a:rPr lang="en-GB" smtClean="0"/>
              <a:t>‹#›</a:t>
            </a:fld>
            <a:endParaRPr lang="en-GB"/>
          </a:p>
        </p:txBody>
      </p:sp>
    </p:spTree>
    <p:extLst>
      <p:ext uri="{BB962C8B-B14F-4D97-AF65-F5344CB8AC3E}">
        <p14:creationId xmlns:p14="http://schemas.microsoft.com/office/powerpoint/2010/main" val="3546920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B8CB412-837A-49A9-8C72-60AEEEB6A14E}" type="datetimeFigureOut">
              <a:rPr lang="en-GB" smtClean="0"/>
              <a:t>09/07/2017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48905C3-92EB-4400-994B-BF839E89F24A}" type="slidenum">
              <a:rPr lang="en-GB" smtClean="0"/>
              <a:t>‹#›</a:t>
            </a:fld>
            <a:endParaRPr lang="en-GB"/>
          </a:p>
        </p:txBody>
      </p:sp>
    </p:spTree>
    <p:extLst>
      <p:ext uri="{BB962C8B-B14F-4D97-AF65-F5344CB8AC3E}">
        <p14:creationId xmlns:p14="http://schemas.microsoft.com/office/powerpoint/2010/main" val="2084019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B8CB412-837A-49A9-8C72-60AEEEB6A14E}" type="datetimeFigureOut">
              <a:rPr lang="en-GB" smtClean="0"/>
              <a:t>09/07/2017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48905C3-92EB-4400-994B-BF839E89F24A}" type="slidenum">
              <a:rPr lang="en-GB" smtClean="0"/>
              <a:t>‹#›</a:t>
            </a:fld>
            <a:endParaRPr lang="en-GB"/>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0727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3B8CB412-837A-49A9-8C72-60AEEEB6A14E}" type="datetimeFigureOut">
              <a:rPr lang="en-GB" smtClean="0"/>
              <a:t>09/07/2017</a:t>
            </a:fld>
            <a:endParaRPr lang="en-GB"/>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GB"/>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48905C3-92EB-4400-994B-BF839E89F24A}" type="slidenum">
              <a:rPr lang="en-GB" smtClean="0"/>
              <a:t>‹#›</a:t>
            </a:fld>
            <a:endParaRPr lang="en-GB"/>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748212"/>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7" Type="http://schemas.openxmlformats.org/officeDocument/2006/relationships/image" Target="../media/image11.pn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Nuestra</a:t>
            </a:r>
            <a:r>
              <a:rPr lang="en-GB" dirty="0"/>
              <a:t> </a:t>
            </a:r>
            <a:r>
              <a:rPr lang="en-GB" dirty="0" err="1"/>
              <a:t>escuela</a:t>
            </a:r>
            <a:r>
              <a:rPr lang="en-GB" dirty="0"/>
              <a:t> ideal</a:t>
            </a:r>
          </a:p>
        </p:txBody>
      </p:sp>
      <p:sp>
        <p:nvSpPr>
          <p:cNvPr id="3" name="Subtitle 2"/>
          <p:cNvSpPr>
            <a:spLocks noGrp="1"/>
          </p:cNvSpPr>
          <p:nvPr>
            <p:ph type="subTitle" idx="1"/>
          </p:nvPr>
        </p:nvSpPr>
        <p:spPr/>
        <p:txBody>
          <a:bodyPr/>
          <a:lstStyle/>
          <a:p>
            <a:r>
              <a:rPr lang="en-GB" dirty="0"/>
              <a:t>Erasmus +</a:t>
            </a:r>
          </a:p>
        </p:txBody>
      </p:sp>
    </p:spTree>
    <p:extLst>
      <p:ext uri="{BB962C8B-B14F-4D97-AF65-F5344CB8AC3E}">
        <p14:creationId xmlns:p14="http://schemas.microsoft.com/office/powerpoint/2010/main" val="13235369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Equipamiento</a:t>
            </a:r>
            <a:endParaRPr lang="en-GB" dirty="0"/>
          </a:p>
        </p:txBody>
      </p:sp>
      <p:sp>
        <p:nvSpPr>
          <p:cNvPr id="3" name="Content Placeholder 2"/>
          <p:cNvSpPr>
            <a:spLocks noGrp="1"/>
          </p:cNvSpPr>
          <p:nvPr>
            <p:ph idx="1"/>
          </p:nvPr>
        </p:nvSpPr>
        <p:spPr/>
        <p:txBody>
          <a:bodyPr/>
          <a:lstStyle/>
          <a:p>
            <a:pPr>
              <a:buFont typeface="Wingdings" panose="05000000000000000000" pitchFamily="2" charset="2"/>
              <a:buChar char="v"/>
            </a:pPr>
            <a:r>
              <a:rPr lang="es-ES" dirty="0"/>
              <a:t>Nuevos libros con nueva información. </a:t>
            </a:r>
          </a:p>
          <a:p>
            <a:pPr>
              <a:buFont typeface="Wingdings" panose="05000000000000000000" pitchFamily="2" charset="2"/>
              <a:buChar char="v"/>
            </a:pPr>
            <a:r>
              <a:rPr lang="es-ES" dirty="0"/>
              <a:t>Necesitan ser buenas y nuevas.</a:t>
            </a:r>
          </a:p>
          <a:p>
            <a:pPr>
              <a:buFont typeface="Wingdings" panose="05000000000000000000" pitchFamily="2" charset="2"/>
              <a:buChar char="v"/>
            </a:pPr>
            <a:r>
              <a:rPr lang="es-ES" dirty="0"/>
              <a:t>Calculadoras científicas fantásticas.</a:t>
            </a:r>
          </a:p>
          <a:p>
            <a:pPr>
              <a:buFont typeface="Wingdings" panose="05000000000000000000" pitchFamily="2" charset="2"/>
              <a:buChar char="v"/>
            </a:pPr>
            <a:r>
              <a:rPr lang="es-ES" dirty="0"/>
              <a:t>Escritorios y sillas modernos. </a:t>
            </a:r>
          </a:p>
          <a:p>
            <a:pPr>
              <a:buFont typeface="Wingdings" panose="05000000000000000000" pitchFamily="2" charset="2"/>
              <a:buChar char="v"/>
            </a:pPr>
            <a:r>
              <a:rPr lang="es-ES" dirty="0"/>
              <a:t>Lápices y otros equipos para escribir deberían ser gratis.</a:t>
            </a:r>
          </a:p>
          <a:p>
            <a:pPr>
              <a:buFont typeface="Wingdings" panose="05000000000000000000" pitchFamily="2" charset="2"/>
              <a:buChar char="v"/>
            </a:pPr>
            <a:r>
              <a:rPr lang="es-ES" dirty="0"/>
              <a:t>Una toma de corriente en cada escritorio.</a:t>
            </a:r>
          </a:p>
          <a:p>
            <a:pPr>
              <a:buFont typeface="Wingdings" panose="05000000000000000000" pitchFamily="2" charset="2"/>
              <a:buChar char="v"/>
            </a:pPr>
            <a:r>
              <a:rPr lang="es-ES" dirty="0"/>
              <a:t>Los salones de ciencias deberían tener su equipamiento.</a:t>
            </a:r>
          </a:p>
        </p:txBody>
      </p:sp>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372535" y="159661"/>
            <a:ext cx="1925171" cy="1925171"/>
          </a:xfrm>
          <a:prstGeom prst="rect">
            <a:avLst/>
          </a:prstGeom>
        </p:spPr>
      </p:pic>
    </p:spTree>
    <p:extLst>
      <p:ext uri="{BB962C8B-B14F-4D97-AF65-F5344CB8AC3E}">
        <p14:creationId xmlns:p14="http://schemas.microsoft.com/office/powerpoint/2010/main" val="7111387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a:t>Días de colegio </a:t>
            </a:r>
          </a:p>
        </p:txBody>
      </p:sp>
      <p:sp>
        <p:nvSpPr>
          <p:cNvPr id="3" name="Content Placeholder 2"/>
          <p:cNvSpPr>
            <a:spLocks noGrp="1"/>
          </p:cNvSpPr>
          <p:nvPr>
            <p:ph idx="1"/>
          </p:nvPr>
        </p:nvSpPr>
        <p:spPr/>
        <p:txBody>
          <a:bodyPr/>
          <a:lstStyle/>
          <a:p>
            <a:pPr>
              <a:buFont typeface="Wingdings" panose="05000000000000000000" pitchFamily="2" charset="2"/>
              <a:buChar char="v"/>
            </a:pPr>
            <a:r>
              <a:rPr lang="es-ES" dirty="0"/>
              <a:t> La escuela debería comenzar a las 8 de la ma</a:t>
            </a:r>
            <a:r>
              <a:rPr lang="es-ES" dirty="0">
                <a:cs typeface="Times New Roman" panose="02020603050405020304" pitchFamily="18" charset="0"/>
              </a:rPr>
              <a:t>ñana y debería terminar a las 2 de las tardes.</a:t>
            </a:r>
          </a:p>
          <a:p>
            <a:pPr>
              <a:buFont typeface="Wingdings" panose="05000000000000000000" pitchFamily="2" charset="2"/>
              <a:buChar char="v"/>
            </a:pPr>
            <a:r>
              <a:rPr lang="es-ES" dirty="0">
                <a:cs typeface="Times New Roman" panose="02020603050405020304" pitchFamily="18" charset="0"/>
              </a:rPr>
              <a:t>Cada clase debería ser 45 minutos.</a:t>
            </a:r>
          </a:p>
          <a:p>
            <a:pPr>
              <a:buFont typeface="Wingdings" panose="05000000000000000000" pitchFamily="2" charset="2"/>
              <a:buChar char="v"/>
            </a:pPr>
            <a:r>
              <a:rPr lang="es-ES" dirty="0">
                <a:cs typeface="Times New Roman" panose="02020603050405020304" pitchFamily="18" charset="0"/>
              </a:rPr>
              <a:t>Entre cada clase debería haber 10 minutos de descanso para traer los libros y lápices.</a:t>
            </a:r>
          </a:p>
          <a:p>
            <a:pPr>
              <a:buFont typeface="Wingdings" panose="05000000000000000000" pitchFamily="2" charset="2"/>
              <a:buChar char="v"/>
            </a:pPr>
            <a:r>
              <a:rPr lang="es-ES" dirty="0">
                <a:cs typeface="Times New Roman" panose="02020603050405020304" pitchFamily="18" charset="0"/>
              </a:rPr>
              <a:t>La pausa para almorzar debería </a:t>
            </a:r>
            <a:r>
              <a:rPr lang="es-ES">
                <a:cs typeface="Times New Roman" panose="02020603050405020304" pitchFamily="18" charset="0"/>
              </a:rPr>
              <a:t>ser 50 </a:t>
            </a:r>
            <a:r>
              <a:rPr lang="es-ES" dirty="0">
                <a:cs typeface="Times New Roman" panose="02020603050405020304" pitchFamily="18" charset="0"/>
              </a:rPr>
              <a:t>minutos.</a:t>
            </a:r>
          </a:p>
          <a:p>
            <a:pPr algn="just">
              <a:buFont typeface="Wingdings" panose="05000000000000000000" pitchFamily="2" charset="2"/>
              <a:buChar char="v"/>
            </a:pPr>
            <a:endParaRPr lang="es-ES" dirty="0"/>
          </a:p>
        </p:txBody>
      </p:sp>
    </p:spTree>
    <p:extLst>
      <p:ext uri="{BB962C8B-B14F-4D97-AF65-F5344CB8AC3E}">
        <p14:creationId xmlns:p14="http://schemas.microsoft.com/office/powerpoint/2010/main" val="18012114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58790" y="561703"/>
            <a:ext cx="10515600" cy="1325563"/>
          </a:xfrm>
        </p:spPr>
        <p:txBody>
          <a:bodyPr/>
          <a:lstStyle/>
          <a:p>
            <a:r>
              <a:rPr lang="fr-FR" altLang="en-US" u="sng" dirty="0"/>
              <a:t>EL DEPORTE y las </a:t>
            </a:r>
            <a:r>
              <a:rPr lang="fr-FR" altLang="en-US" u="sng" dirty="0" err="1"/>
              <a:t>actividades</a:t>
            </a:r>
            <a:r>
              <a:rPr lang="fr-FR" altLang="en-US" u="sng" dirty="0"/>
              <a:t>  </a:t>
            </a:r>
          </a:p>
        </p:txBody>
      </p:sp>
      <p:sp>
        <p:nvSpPr>
          <p:cNvPr id="3075" name="Rectangle 3"/>
          <p:cNvSpPr>
            <a:spLocks noGrp="1" noChangeArrowheads="1"/>
          </p:cNvSpPr>
          <p:nvPr>
            <p:ph idx="1"/>
          </p:nvPr>
        </p:nvSpPr>
        <p:spPr>
          <a:xfrm>
            <a:off x="802482" y="2032999"/>
            <a:ext cx="9614695" cy="5472113"/>
          </a:xfrm>
        </p:spPr>
        <p:txBody>
          <a:bodyPr>
            <a:normAutofit/>
          </a:bodyPr>
          <a:lstStyle/>
          <a:p>
            <a:pPr marL="0" indent="0">
              <a:buNone/>
            </a:pPr>
            <a:r>
              <a:rPr lang="es-ES" altLang="en-US" dirty="0"/>
              <a:t>Al menos dos horas a la semana de deporte.</a:t>
            </a:r>
          </a:p>
          <a:p>
            <a:r>
              <a:rPr lang="es-ES" altLang="en-US" dirty="0"/>
              <a:t>Los estudiantes no necesitan hacer educación física.</a:t>
            </a:r>
          </a:p>
          <a:p>
            <a:r>
              <a:rPr lang="es-ES" altLang="en-US" dirty="0"/>
              <a:t>Nosotros podemos jugar baloncesto, fútbol, vóleibol.</a:t>
            </a:r>
          </a:p>
          <a:p>
            <a:r>
              <a:rPr lang="es-ES" altLang="en-US" dirty="0"/>
              <a:t>En el invierno se puede hacer </a:t>
            </a:r>
            <a:r>
              <a:rPr lang="es-ES" altLang="en-US" dirty="0" err="1"/>
              <a:t>ski</a:t>
            </a:r>
            <a:r>
              <a:rPr lang="es-ES" altLang="en-US" dirty="0"/>
              <a:t> y snowboard.</a:t>
            </a:r>
          </a:p>
          <a:p>
            <a:r>
              <a:rPr lang="es-ES" altLang="en-US" dirty="0"/>
              <a:t>Nosotros tenemos la oportunidad de hacer otros deportes.   </a:t>
            </a:r>
          </a:p>
          <a:p>
            <a:endParaRPr lang="es-ES" altLang="en-US" dirty="0"/>
          </a:p>
        </p:txBody>
      </p:sp>
    </p:spTree>
    <p:extLst>
      <p:ext uri="{BB962C8B-B14F-4D97-AF65-F5344CB8AC3E}">
        <p14:creationId xmlns:p14="http://schemas.microsoft.com/office/powerpoint/2010/main" val="41479482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537754" y="109414"/>
            <a:ext cx="10515600" cy="1325563"/>
          </a:xfrm>
        </p:spPr>
        <p:txBody>
          <a:bodyPr/>
          <a:lstStyle/>
          <a:p>
            <a:r>
              <a:rPr lang="de-DE" altLang="en-US" dirty="0"/>
              <a:t>Equipamiento deportivo </a:t>
            </a:r>
          </a:p>
        </p:txBody>
      </p:sp>
      <p:sp>
        <p:nvSpPr>
          <p:cNvPr id="6147" name="Rectangle 3"/>
          <p:cNvSpPr>
            <a:spLocks noGrp="1" noChangeArrowheads="1"/>
          </p:cNvSpPr>
          <p:nvPr>
            <p:ph idx="1"/>
          </p:nvPr>
        </p:nvSpPr>
        <p:spPr>
          <a:xfrm>
            <a:off x="746760" y="2269762"/>
            <a:ext cx="10515600" cy="4351338"/>
          </a:xfrm>
        </p:spPr>
        <p:txBody>
          <a:bodyPr/>
          <a:lstStyle/>
          <a:p>
            <a:r>
              <a:rPr lang="de-DE" altLang="en-US" dirty="0"/>
              <a:t>En nuestra eskuela hay lugares para jugar al fútbol.</a:t>
            </a:r>
          </a:p>
          <a:p>
            <a:r>
              <a:rPr lang="de-DE" altLang="en-US" dirty="0"/>
              <a:t>En nuestra escula hay tambien picinas, un gymnacio y un salon de bail y</a:t>
            </a:r>
          </a:p>
          <a:p>
            <a:r>
              <a:rPr lang="de-DE" altLang="en-US" dirty="0"/>
              <a:t>Todos tienen acceso al equipamiento deportivo.</a:t>
            </a:r>
          </a:p>
        </p:txBody>
      </p:sp>
    </p:spTree>
    <p:extLst>
      <p:ext uri="{BB962C8B-B14F-4D97-AF65-F5344CB8AC3E}">
        <p14:creationId xmlns:p14="http://schemas.microsoft.com/office/powerpoint/2010/main" val="1530497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de-DE" altLang="en-US" dirty="0"/>
              <a:t>Viajes escolares </a:t>
            </a:r>
          </a:p>
        </p:txBody>
      </p:sp>
      <p:sp>
        <p:nvSpPr>
          <p:cNvPr id="9219" name="Rectangle 3"/>
          <p:cNvSpPr>
            <a:spLocks noGrp="1" noChangeArrowheads="1"/>
          </p:cNvSpPr>
          <p:nvPr>
            <p:ph idx="1"/>
          </p:nvPr>
        </p:nvSpPr>
        <p:spPr>
          <a:xfrm>
            <a:off x="1024128" y="1847443"/>
            <a:ext cx="8229600" cy="4784725"/>
          </a:xfrm>
        </p:spPr>
        <p:txBody>
          <a:bodyPr/>
          <a:lstStyle/>
          <a:p>
            <a:pPr marL="0" indent="0">
              <a:buNone/>
            </a:pPr>
            <a:r>
              <a:rPr lang="de-DE" altLang="en-US" dirty="0"/>
              <a:t>En los viajes hay mucha diversion.</a:t>
            </a:r>
          </a:p>
          <a:p>
            <a:pPr marL="0" indent="0">
              <a:buNone/>
            </a:pPr>
            <a:r>
              <a:rPr lang="de-DE" altLang="en-US" dirty="0"/>
              <a:t>Los estudiantes pueden elegir que lo que quieren hacer en el viaje.</a:t>
            </a:r>
          </a:p>
          <a:p>
            <a:pPr marL="0" indent="0">
              <a:buNone/>
            </a:pPr>
            <a:r>
              <a:rPr lang="de-DE" altLang="en-US" dirty="0"/>
              <a:t>Los intercambios cultulares y pedagogicos son durante todos los meses.</a:t>
            </a:r>
          </a:p>
          <a:p>
            <a:pPr marL="0" indent="0">
              <a:buNone/>
            </a:pPr>
            <a:r>
              <a:rPr lang="de-DE" altLang="en-US" dirty="0"/>
              <a:t>Los interambios son gratis. </a:t>
            </a:r>
          </a:p>
        </p:txBody>
      </p:sp>
    </p:spTree>
    <p:extLst>
      <p:ext uri="{BB962C8B-B14F-4D97-AF65-F5344CB8AC3E}">
        <p14:creationId xmlns:p14="http://schemas.microsoft.com/office/powerpoint/2010/main" val="23281752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524692" y="179105"/>
            <a:ext cx="10515600" cy="906917"/>
          </a:xfrm>
        </p:spPr>
        <p:txBody>
          <a:bodyPr/>
          <a:lstStyle/>
          <a:p>
            <a:r>
              <a:rPr lang="de-DE" altLang="en-US" dirty="0"/>
              <a:t>Intercambio cultural </a:t>
            </a:r>
          </a:p>
        </p:txBody>
      </p:sp>
      <p:sp>
        <p:nvSpPr>
          <p:cNvPr id="10243" name="Rectangle 3"/>
          <p:cNvSpPr>
            <a:spLocks noGrp="1" noChangeArrowheads="1"/>
          </p:cNvSpPr>
          <p:nvPr>
            <p:ph idx="1"/>
          </p:nvPr>
        </p:nvSpPr>
        <p:spPr/>
        <p:txBody>
          <a:bodyPr/>
          <a:lstStyle/>
          <a:p>
            <a:r>
              <a:rPr lang="de-DE" altLang="en-US" dirty="0"/>
              <a:t>Para falicitar los intercambios culturales los estudiantes comunican con otros alumnos de cada país de europa.</a:t>
            </a:r>
          </a:p>
          <a:p>
            <a:r>
              <a:rPr lang="de-DE" altLang="en-US" dirty="0"/>
              <a:t>Nosotros utilizamos programas como Skype y e mail.</a:t>
            </a:r>
          </a:p>
          <a:p>
            <a:r>
              <a:rPr lang="de-DE" altLang="en-US" dirty="0"/>
              <a:t>Podemos estudiar idiomas.</a:t>
            </a:r>
          </a:p>
          <a:p>
            <a:r>
              <a:rPr lang="de-DE" altLang="en-US" dirty="0"/>
              <a:t>Tenemos conexiones con las escuelas europeas. </a:t>
            </a:r>
          </a:p>
          <a:p>
            <a:endParaRPr lang="de-DE" altLang="en-US" dirty="0"/>
          </a:p>
          <a:p>
            <a:endParaRPr lang="de-DE" altLang="en-US" dirty="0"/>
          </a:p>
          <a:p>
            <a:endParaRPr lang="de-DE" altLang="en-US" dirty="0"/>
          </a:p>
          <a:p>
            <a:endParaRPr lang="de-DE" altLang="en-US" dirty="0"/>
          </a:p>
        </p:txBody>
      </p:sp>
    </p:spTree>
    <p:extLst>
      <p:ext uri="{BB962C8B-B14F-4D97-AF65-F5344CB8AC3E}">
        <p14:creationId xmlns:p14="http://schemas.microsoft.com/office/powerpoint/2010/main" val="3885960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a:t>El edificio</a:t>
            </a:r>
          </a:p>
        </p:txBody>
      </p:sp>
      <p:sp>
        <p:nvSpPr>
          <p:cNvPr id="3" name="Content Placeholder 2"/>
          <p:cNvSpPr>
            <a:spLocks noGrp="1"/>
          </p:cNvSpPr>
          <p:nvPr>
            <p:ph idx="1"/>
          </p:nvPr>
        </p:nvSpPr>
        <p:spPr>
          <a:xfrm>
            <a:off x="838200" y="1825625"/>
            <a:ext cx="10515600" cy="4351338"/>
          </a:xfrm>
        </p:spPr>
        <p:txBody>
          <a:bodyPr>
            <a:normAutofit/>
          </a:bodyPr>
          <a:lstStyle/>
          <a:p>
            <a:r>
              <a:rPr lang="es-ES" dirty="0"/>
              <a:t>Nos gustaría un edificio enorme porque lo haría más fácil a mover alrededor del edificio</a:t>
            </a:r>
          </a:p>
          <a:p>
            <a:r>
              <a:rPr lang="es-ES" dirty="0"/>
              <a:t>También creemos que todas escuelas deberían tener cuartos grandes, cuartos de reposo, bibliotecas grandes, un cuarto oscuro con una cama para descansar, salones de música, salones para los clubs de la escuela, facilidades de la educación física más grandes (incluye un sistema de sonido para motivación, vestuarios más privados  (como cada persona tiene su propia ducha y tienen su propio cuarto peque</a:t>
            </a:r>
            <a:r>
              <a:rPr lang="es-ES" dirty="0">
                <a:cs typeface="Times New Roman" panose="02020603050405020304" pitchFamily="18" charset="0"/>
              </a:rPr>
              <a:t>ño para cambiar ropa).</a:t>
            </a:r>
          </a:p>
          <a:p>
            <a:r>
              <a:rPr lang="es-ES" dirty="0">
                <a:cs typeface="Times New Roman" panose="02020603050405020304" pitchFamily="18" charset="0"/>
              </a:rPr>
              <a:t>Además debería tener más tecnología (por ejemplo algunos salones de ordenadores)</a:t>
            </a:r>
            <a:endParaRPr lang="es-ES" dirty="0"/>
          </a:p>
        </p:txBody>
      </p:sp>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093255" y="121209"/>
            <a:ext cx="2931796" cy="1704416"/>
          </a:xfrm>
          <a:prstGeom prst="rect">
            <a:avLst/>
          </a:prstGeom>
        </p:spPr>
      </p:pic>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489097" y="121209"/>
            <a:ext cx="2557623" cy="1704416"/>
          </a:xfrm>
          <a:prstGeom prst="rect">
            <a:avLst/>
          </a:prstGeom>
        </p:spPr>
      </p:pic>
    </p:spTree>
    <p:extLst>
      <p:ext uri="{BB962C8B-B14F-4D97-AF65-F5344CB8AC3E}">
        <p14:creationId xmlns:p14="http://schemas.microsoft.com/office/powerpoint/2010/main" val="29409593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91251"/>
            <a:ext cx="10515600" cy="1325563"/>
          </a:xfrm>
        </p:spPr>
        <p:txBody>
          <a:bodyPr/>
          <a:lstStyle/>
          <a:p>
            <a:r>
              <a:rPr lang="es-ES" dirty="0"/>
              <a:t>Asignaturas practicas</a:t>
            </a:r>
          </a:p>
        </p:txBody>
      </p:sp>
      <p:sp>
        <p:nvSpPr>
          <p:cNvPr id="3" name="Content Placeholder 2"/>
          <p:cNvSpPr>
            <a:spLocks noGrp="1"/>
          </p:cNvSpPr>
          <p:nvPr>
            <p:ph idx="1"/>
          </p:nvPr>
        </p:nvSpPr>
        <p:spPr/>
        <p:txBody>
          <a:bodyPr/>
          <a:lstStyle/>
          <a:p>
            <a:pPr marL="0" indent="0">
              <a:buNone/>
            </a:pPr>
            <a:r>
              <a:rPr lang="es-ES" dirty="0"/>
              <a:t>Asignaturas como por ejemplo drama, música, ciencias y economía doméstica necesitan equipamiento especial: los estudios de drama, estudios de grabación y de música más los salones de las ciencias y salones de cocina. También necesitaríamos:</a:t>
            </a:r>
          </a:p>
          <a:p>
            <a:r>
              <a:rPr lang="es-ES" dirty="0"/>
              <a:t>Salones de costura y de carpintería y metal </a:t>
            </a:r>
          </a:p>
          <a:p>
            <a:r>
              <a:rPr lang="es-ES" dirty="0"/>
              <a:t>Salones de ciencia con los materiales</a:t>
            </a:r>
          </a:p>
          <a:p>
            <a:endParaRPr lang="es-ES" dirty="0"/>
          </a:p>
          <a:p>
            <a:endParaRPr lang="es-ES" dirty="0"/>
          </a:p>
        </p:txBody>
      </p:sp>
    </p:spTree>
    <p:extLst>
      <p:ext uri="{BB962C8B-B14F-4D97-AF65-F5344CB8AC3E}">
        <p14:creationId xmlns:p14="http://schemas.microsoft.com/office/powerpoint/2010/main" val="5781877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a:t>Relaciones entre los estudiantes y los profesores</a:t>
            </a:r>
          </a:p>
        </p:txBody>
      </p:sp>
      <p:sp>
        <p:nvSpPr>
          <p:cNvPr id="3" name="Content Placeholder 2"/>
          <p:cNvSpPr>
            <a:spLocks noGrp="1"/>
          </p:cNvSpPr>
          <p:nvPr>
            <p:ph idx="1"/>
          </p:nvPr>
        </p:nvSpPr>
        <p:spPr/>
        <p:txBody>
          <a:bodyPr/>
          <a:lstStyle/>
          <a:p>
            <a:pPr marL="0" indent="0">
              <a:buNone/>
            </a:pPr>
            <a:r>
              <a:rPr lang="es-ES" dirty="0"/>
              <a:t>Los profesores no pueden pensar que son mejores que los estudiantes  sino deben pesar que son iguales. Esto significa que los estudiantes deberían llamar los profesores por su nombre, no el apellido. Los profesores deberían pasar más tiempo juntos con los estudiantes como en el descanso y por eso también los estudiantes y los profesores deberían hablar más. </a:t>
            </a:r>
          </a:p>
        </p:txBody>
      </p:sp>
    </p:spTree>
    <p:extLst>
      <p:ext uri="{BB962C8B-B14F-4D97-AF65-F5344CB8AC3E}">
        <p14:creationId xmlns:p14="http://schemas.microsoft.com/office/powerpoint/2010/main" val="2874860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a:t>Formato de una lección</a:t>
            </a:r>
          </a:p>
        </p:txBody>
      </p:sp>
      <p:sp>
        <p:nvSpPr>
          <p:cNvPr id="3" name="Content Placeholder 2"/>
          <p:cNvSpPr>
            <a:spLocks noGrp="1"/>
          </p:cNvSpPr>
          <p:nvPr>
            <p:ph idx="1"/>
          </p:nvPr>
        </p:nvSpPr>
        <p:spPr/>
        <p:txBody>
          <a:bodyPr/>
          <a:lstStyle/>
          <a:p>
            <a:pPr marL="0" indent="0">
              <a:buNone/>
            </a:pPr>
            <a:r>
              <a:rPr lang="es-ES" dirty="0"/>
              <a:t>Las lecciones deberían ser divertidas pero también deberían tener discusiones. En las clases uno debería sentarse en grupos de seis personas, uno no debería sentarse soló. El profesor </a:t>
            </a:r>
            <a:r>
              <a:rPr lang="es-ES"/>
              <a:t>de la clase </a:t>
            </a:r>
            <a:r>
              <a:rPr lang="es-ES" dirty="0"/>
              <a:t>no debería gritar en la clase ni debería alzar </a:t>
            </a:r>
            <a:r>
              <a:rPr lang="es-ES"/>
              <a:t>la voz. </a:t>
            </a:r>
            <a:endParaRPr lang="es-ES" dirty="0"/>
          </a:p>
          <a:p>
            <a:pPr marL="0" indent="0">
              <a:buNone/>
            </a:pPr>
            <a:endParaRPr lang="es-ES" dirty="0"/>
          </a:p>
        </p:txBody>
      </p:sp>
    </p:spTree>
    <p:extLst>
      <p:ext uri="{BB962C8B-B14F-4D97-AF65-F5344CB8AC3E}">
        <p14:creationId xmlns:p14="http://schemas.microsoft.com/office/powerpoint/2010/main" val="42030419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la cantina</a:t>
            </a:r>
          </a:p>
        </p:txBody>
      </p:sp>
      <p:sp>
        <p:nvSpPr>
          <p:cNvPr id="3" name="Content Placeholder 2"/>
          <p:cNvSpPr>
            <a:spLocks noGrp="1"/>
          </p:cNvSpPr>
          <p:nvPr>
            <p:ph idx="1"/>
          </p:nvPr>
        </p:nvSpPr>
        <p:spPr/>
        <p:txBody>
          <a:bodyPr/>
          <a:lstStyle/>
          <a:p>
            <a:pPr marL="0" indent="0">
              <a:buNone/>
            </a:pPr>
            <a:r>
              <a:rPr lang="es-ES" dirty="0"/>
              <a:t>Nuestra cantina ideal es limpia, presentable y espaciosa. El menú tiene muchas comidas para dietas diferentes. Hay comida especial para vegetarianos, veganos, los que tienen alergias y las personas que creen en religiones diferentes. </a:t>
            </a:r>
          </a:p>
          <a:p>
            <a:pPr marL="0" indent="0">
              <a:buNone/>
            </a:pPr>
            <a:r>
              <a:rPr lang="es-ES" dirty="0"/>
              <a:t>Las mesas son redondas para que todos puedan hablar con todos y habría mucho espacio entre las mesas.</a:t>
            </a:r>
          </a:p>
          <a:p>
            <a:pPr marL="0" indent="0">
              <a:buNone/>
            </a:pPr>
            <a:r>
              <a:rPr lang="es-ES" dirty="0"/>
              <a:t>En cada mesa debería haber un mantel y flores. Alrededor del salón hay lugares distintos en donde se puede comer. Hay muchas comidas variadas.</a:t>
            </a:r>
          </a:p>
        </p:txBody>
      </p:sp>
      <p:pic>
        <p:nvPicPr>
          <p:cNvPr id="6" name="Picture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004310" y="201168"/>
            <a:ext cx="3127248" cy="2084832"/>
          </a:xfrm>
          <a:prstGeom prst="rect">
            <a:avLst/>
          </a:prstGeom>
        </p:spPr>
      </p:pic>
      <p:pic>
        <p:nvPicPr>
          <p:cNvPr id="7" name="Picture 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226209" y="201168"/>
            <a:ext cx="3319321" cy="2084832"/>
          </a:xfrm>
          <a:prstGeom prst="rect">
            <a:avLst/>
          </a:prstGeom>
        </p:spPr>
      </p:pic>
    </p:spTree>
    <p:extLst>
      <p:ext uri="{BB962C8B-B14F-4D97-AF65-F5344CB8AC3E}">
        <p14:creationId xmlns:p14="http://schemas.microsoft.com/office/powerpoint/2010/main" val="5921097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La comida</a:t>
            </a:r>
          </a:p>
        </p:txBody>
      </p:sp>
      <p:sp>
        <p:nvSpPr>
          <p:cNvPr id="3" name="Content Placeholder 2"/>
          <p:cNvSpPr>
            <a:spLocks noGrp="1"/>
          </p:cNvSpPr>
          <p:nvPr>
            <p:ph idx="1"/>
          </p:nvPr>
        </p:nvSpPr>
        <p:spPr/>
        <p:txBody>
          <a:bodyPr/>
          <a:lstStyle/>
          <a:p>
            <a:pPr marL="0" indent="0">
              <a:buNone/>
            </a:pPr>
            <a:r>
              <a:rPr lang="es-ES" dirty="0"/>
              <a:t>En los descansos se puede obtener muchas comidas diferentes. Además se puede obtener bocadillos como pizza y galletas. En los almuerzos se puede obtener platos principales. Hay comidas vegetarianas, veganas, y comidas sin alergias, etcétera.</a:t>
            </a:r>
          </a:p>
          <a:p>
            <a:pPr marL="0" indent="0">
              <a:buNone/>
            </a:pPr>
            <a:endParaRPr lang="es-ES" dirty="0"/>
          </a:p>
          <a:p>
            <a:pPr marL="0" indent="0">
              <a:buNone/>
            </a:pPr>
            <a:r>
              <a:rPr lang="es-ES" dirty="0"/>
              <a:t>Todos los platos son nutritivos y gratis! </a:t>
            </a:r>
          </a:p>
        </p:txBody>
      </p:sp>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839216" y="812509"/>
            <a:ext cx="1300866" cy="1045029"/>
          </a:xfrm>
          <a:prstGeom prst="rect">
            <a:avLst/>
          </a:prstGeom>
        </p:spPr>
      </p:pic>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539522" y="815122"/>
            <a:ext cx="1060704" cy="1042416"/>
          </a:xfrm>
          <a:prstGeom prst="rect">
            <a:avLst/>
          </a:prstGeom>
        </p:spPr>
      </p:pic>
      <p:pic>
        <p:nvPicPr>
          <p:cNvPr id="6" name="Picture 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999666" y="812509"/>
            <a:ext cx="1045029" cy="1045029"/>
          </a:xfrm>
          <a:prstGeom prst="rect">
            <a:avLst/>
          </a:prstGeom>
        </p:spPr>
      </p:pic>
      <p:pic>
        <p:nvPicPr>
          <p:cNvPr id="7" name="Picture 6"/>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8444135" y="812509"/>
            <a:ext cx="980736" cy="1045029"/>
          </a:xfrm>
          <a:prstGeom prst="rect">
            <a:avLst/>
          </a:prstGeom>
        </p:spPr>
      </p:pic>
      <p:pic>
        <p:nvPicPr>
          <p:cNvPr id="8" name="Picture 7"/>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10602177" y="585216"/>
            <a:ext cx="1589823" cy="2745813"/>
          </a:xfrm>
          <a:prstGeom prst="rect">
            <a:avLst/>
          </a:prstGeom>
        </p:spPr>
      </p:pic>
      <p:pic>
        <p:nvPicPr>
          <p:cNvPr id="9" name="Picture 8"/>
          <p:cNvPicPr>
            <a:picLocks noChangeAspect="1"/>
          </p:cNvPicPr>
          <p:nvPr/>
        </p:nvPicPr>
        <p:blipFill>
          <a:blip r:embed="rId7"/>
          <a:stretch>
            <a:fillRect/>
          </a:stretch>
        </p:blipFill>
        <p:spPr>
          <a:xfrm>
            <a:off x="6302676" y="3785616"/>
            <a:ext cx="5081364" cy="2523744"/>
          </a:xfrm>
          <a:prstGeom prst="rect">
            <a:avLst/>
          </a:prstGeom>
        </p:spPr>
      </p:pic>
    </p:spTree>
    <p:extLst>
      <p:ext uri="{BB962C8B-B14F-4D97-AF65-F5344CB8AC3E}">
        <p14:creationId xmlns:p14="http://schemas.microsoft.com/office/powerpoint/2010/main" val="677913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a:t>Las asignaturas y los programas</a:t>
            </a:r>
          </a:p>
        </p:txBody>
      </p:sp>
      <p:sp>
        <p:nvSpPr>
          <p:cNvPr id="3" name="Content Placeholder 2"/>
          <p:cNvSpPr>
            <a:spLocks noGrp="1"/>
          </p:cNvSpPr>
          <p:nvPr>
            <p:ph idx="1"/>
          </p:nvPr>
        </p:nvSpPr>
        <p:spPr/>
        <p:txBody>
          <a:bodyPr/>
          <a:lstStyle/>
          <a:p>
            <a:pPr marL="0" indent="0">
              <a:buNone/>
            </a:pPr>
            <a:r>
              <a:rPr lang="es-ES" dirty="0"/>
              <a:t>Los estudiantes pueden escoger programas diferentes y lo que ellos quieran estudiar. Los estudiantes pueden tener más apoyo escolar porque las clases son más pequeñas.</a:t>
            </a:r>
          </a:p>
        </p:txBody>
      </p:sp>
      <p:pic>
        <p:nvPicPr>
          <p:cNvPr id="4" name="Picture 3"/>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3958685" y="3585074"/>
            <a:ext cx="3850958" cy="2554469"/>
          </a:xfrm>
          <a:prstGeom prst="rect">
            <a:avLst/>
          </a:prstGeom>
        </p:spPr>
      </p:pic>
    </p:spTree>
    <p:extLst>
      <p:ext uri="{BB962C8B-B14F-4D97-AF65-F5344CB8AC3E}">
        <p14:creationId xmlns:p14="http://schemas.microsoft.com/office/powerpoint/2010/main" val="28263734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La </a:t>
            </a:r>
            <a:r>
              <a:rPr lang="en-GB" dirty="0" err="1"/>
              <a:t>tecnología</a:t>
            </a:r>
            <a:endParaRPr lang="en-GB" dirty="0"/>
          </a:p>
        </p:txBody>
      </p:sp>
      <p:sp>
        <p:nvSpPr>
          <p:cNvPr id="3" name="Content Placeholder 2"/>
          <p:cNvSpPr>
            <a:spLocks noGrp="1"/>
          </p:cNvSpPr>
          <p:nvPr>
            <p:ph idx="1"/>
          </p:nvPr>
        </p:nvSpPr>
        <p:spPr/>
        <p:txBody>
          <a:bodyPr>
            <a:normAutofit lnSpcReduction="10000"/>
          </a:bodyPr>
          <a:lstStyle/>
          <a:p>
            <a:pPr marL="0" indent="0">
              <a:buNone/>
            </a:pPr>
            <a:r>
              <a:rPr lang="es-ES" dirty="0"/>
              <a:t>Cuando alguien está enfermo, se debería poder recibir sus deberes en el iPad o un ordenador portátil.</a:t>
            </a:r>
          </a:p>
          <a:p>
            <a:pPr marL="0" indent="0">
              <a:buNone/>
            </a:pPr>
            <a:r>
              <a:rPr lang="es-ES" dirty="0"/>
              <a:t>Cada persona puede tener un iPad o un ordenador portátil. </a:t>
            </a:r>
          </a:p>
          <a:p>
            <a:pPr>
              <a:buFont typeface="Wingdings" panose="05000000000000000000" pitchFamily="2" charset="2"/>
              <a:buChar char="q"/>
            </a:pPr>
            <a:r>
              <a:rPr lang="es-ES" dirty="0"/>
              <a:t>Se puede trabajar más rápido</a:t>
            </a:r>
          </a:p>
          <a:p>
            <a:pPr>
              <a:buFont typeface="Wingdings" panose="05000000000000000000" pitchFamily="2" charset="2"/>
              <a:buChar char="q"/>
            </a:pPr>
            <a:r>
              <a:rPr lang="es-ES" dirty="0"/>
              <a:t>Los textos son más claros</a:t>
            </a:r>
          </a:p>
          <a:p>
            <a:pPr>
              <a:buFont typeface="Wingdings" panose="05000000000000000000" pitchFamily="2" charset="2"/>
              <a:buChar char="q"/>
            </a:pPr>
            <a:r>
              <a:rPr lang="es-ES" dirty="0"/>
              <a:t>No necesita cuadernos para cada clase</a:t>
            </a:r>
          </a:p>
          <a:p>
            <a:pPr>
              <a:buFont typeface="Wingdings" panose="05000000000000000000" pitchFamily="2" charset="2"/>
              <a:buChar char="q"/>
            </a:pPr>
            <a:r>
              <a:rPr lang="es-ES" dirty="0"/>
              <a:t>Los estudiantes pueden buscar y mirar cosas en internet mientras los profesores pueden ayudar otros estudiantes</a:t>
            </a:r>
          </a:p>
          <a:p>
            <a:pPr>
              <a:buFont typeface="Wingdings" panose="05000000000000000000" pitchFamily="2" charset="2"/>
              <a:buChar char="q"/>
            </a:pPr>
            <a:r>
              <a:rPr lang="es-ES" dirty="0"/>
              <a:t>Los estudiantes pueden escuchar música para concentrarse</a:t>
            </a:r>
          </a:p>
          <a:p>
            <a:pPr>
              <a:buFont typeface="Wingdings" panose="05000000000000000000" pitchFamily="2" charset="2"/>
              <a:buChar char="q"/>
            </a:pPr>
            <a:r>
              <a:rPr lang="es-ES" dirty="0"/>
              <a:t>Los estudiantes no pueden perder datos o notas.</a:t>
            </a:r>
          </a:p>
        </p:txBody>
      </p:sp>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988594" y="0"/>
            <a:ext cx="4382075" cy="2300589"/>
          </a:xfrm>
          <a:prstGeom prst="rect">
            <a:avLst/>
          </a:prstGeom>
        </p:spPr>
      </p:pic>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488498" y="597116"/>
            <a:ext cx="3848679" cy="1202705"/>
          </a:xfrm>
          <a:prstGeom prst="rect">
            <a:avLst/>
          </a:prstGeom>
        </p:spPr>
      </p:pic>
    </p:spTree>
    <p:extLst>
      <p:ext uri="{BB962C8B-B14F-4D97-AF65-F5344CB8AC3E}">
        <p14:creationId xmlns:p14="http://schemas.microsoft.com/office/powerpoint/2010/main" val="8918656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
  <TotalTime>204</TotalTime>
  <Words>805</Words>
  <Application>Microsoft Office PowerPoint</Application>
  <PresentationFormat>Widescreen</PresentationFormat>
  <Paragraphs>68</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Times New Roman</vt:lpstr>
      <vt:lpstr>Tw Cen MT</vt:lpstr>
      <vt:lpstr>Tw Cen MT Condensed</vt:lpstr>
      <vt:lpstr>Wingdings</vt:lpstr>
      <vt:lpstr>Wingdings 3</vt:lpstr>
      <vt:lpstr>Integral</vt:lpstr>
      <vt:lpstr>Nuestra escuela ideal</vt:lpstr>
      <vt:lpstr>El edificio</vt:lpstr>
      <vt:lpstr>Asignaturas practicas</vt:lpstr>
      <vt:lpstr>Relaciones entre los estudiantes y los profesores</vt:lpstr>
      <vt:lpstr>Formato de una lección</vt:lpstr>
      <vt:lpstr>la cantina</vt:lpstr>
      <vt:lpstr>La comida</vt:lpstr>
      <vt:lpstr>Las asignaturas y los programas</vt:lpstr>
      <vt:lpstr>La tecnología</vt:lpstr>
      <vt:lpstr>Equipamiento</vt:lpstr>
      <vt:lpstr>Días de colegio </vt:lpstr>
      <vt:lpstr>EL DEPORTE y las actividades  </vt:lpstr>
      <vt:lpstr>Equipamiento deportivo </vt:lpstr>
      <vt:lpstr>Viajes escolares </vt:lpstr>
      <vt:lpstr>Intercambio cultural </vt:lpstr>
    </vt:vector>
  </TitlesOfParts>
  <Company>Invictus Education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Cantine</dc:title>
  <dc:creator>Ellowes Hall Sports College</dc:creator>
  <cp:lastModifiedBy>Sue Laffey</cp:lastModifiedBy>
  <cp:revision>32</cp:revision>
  <dcterms:created xsi:type="dcterms:W3CDTF">2017-03-16T12:22:29Z</dcterms:created>
  <dcterms:modified xsi:type="dcterms:W3CDTF">2017-07-09T17:25:14Z</dcterms:modified>
</cp:coreProperties>
</file>