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95" r:id="rId2"/>
    <p:sldId id="290" r:id="rId3"/>
    <p:sldId id="292" r:id="rId4"/>
    <p:sldId id="294" r:id="rId5"/>
    <p:sldId id="264" r:id="rId6"/>
    <p:sldId id="265" r:id="rId7"/>
    <p:sldId id="266" r:id="rId8"/>
    <p:sldId id="268" r:id="rId9"/>
    <p:sldId id="269" r:id="rId10"/>
    <p:sldId id="270" r:id="rId11"/>
    <p:sldId id="271" r:id="rId12"/>
    <p:sldId id="272" r:id="rId13"/>
    <p:sldId id="273" r:id="rId14"/>
    <p:sldId id="274" r:id="rId15"/>
    <p:sldId id="275" r:id="rId16"/>
    <p:sldId id="286" r:id="rId17"/>
    <p:sldId id="284" r:id="rId18"/>
    <p:sldId id="288" r:id="rId19"/>
    <p:sldId id="282" r:id="rId2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63" autoAdjust="0"/>
    <p:restoredTop sz="94660"/>
  </p:normalViewPr>
  <p:slideViewPr>
    <p:cSldViewPr snapToGrid="0">
      <p:cViewPr varScale="1">
        <p:scale>
          <a:sx n="87" d="100"/>
          <a:sy n="87" d="100"/>
        </p:scale>
        <p:origin x="39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5"/>
            <a:ext cx="10363200" cy="1470025"/>
          </a:xfrm>
        </p:spPr>
        <p:txBody>
          <a:bodyPr/>
          <a:lstStyle/>
          <a:p>
            <a:r>
              <a:rPr lang="de-DE"/>
              <a:t>Titelmasterformat durch Klicken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Date Placeholder 3"/>
          <p:cNvSpPr>
            <a:spLocks noGrp="1"/>
          </p:cNvSpPr>
          <p:nvPr>
            <p:ph type="dt" sz="half" idx="10"/>
          </p:nvPr>
        </p:nvSpPr>
        <p:spPr/>
        <p:txBody>
          <a:bodyPr/>
          <a:lstStyle>
            <a:lvl1pPr>
              <a:defRPr/>
            </a:lvl1pPr>
          </a:lstStyle>
          <a:p>
            <a:pPr>
              <a:defRPr/>
            </a:pPr>
            <a:fld id="{A3481E04-31E8-4F62-9F28-616531F55245}" type="datetimeFigureOut">
              <a:rPr lang="fi-FI"/>
              <a:pPr>
                <a:defRPr/>
              </a:pPr>
              <a:t>9.7.2017</a:t>
            </a:fld>
            <a:endParaRPr lang="fi-FI"/>
          </a:p>
        </p:txBody>
      </p:sp>
      <p:sp>
        <p:nvSpPr>
          <p:cNvPr id="5" name="Footer Placeholder 4"/>
          <p:cNvSpPr>
            <a:spLocks noGrp="1"/>
          </p:cNvSpPr>
          <p:nvPr>
            <p:ph type="ftr" sz="quarter" idx="11"/>
          </p:nvPr>
        </p:nvSpPr>
        <p:spPr/>
        <p:txBody>
          <a:bodyPr/>
          <a:lstStyle>
            <a:lvl1pPr>
              <a:defRPr/>
            </a:lvl1pPr>
          </a:lstStyle>
          <a:p>
            <a:pPr>
              <a:defRPr/>
            </a:pPr>
            <a:endParaRPr lang="fi-FI"/>
          </a:p>
        </p:txBody>
      </p:sp>
      <p:sp>
        <p:nvSpPr>
          <p:cNvPr id="6" name="Slide Number Placeholder 5"/>
          <p:cNvSpPr>
            <a:spLocks noGrp="1"/>
          </p:cNvSpPr>
          <p:nvPr>
            <p:ph type="sldNum" sz="quarter" idx="12"/>
          </p:nvPr>
        </p:nvSpPr>
        <p:spPr/>
        <p:txBody>
          <a:bodyPr/>
          <a:lstStyle>
            <a:lvl1pPr>
              <a:defRPr/>
            </a:lvl1pPr>
          </a:lstStyle>
          <a:p>
            <a:pPr>
              <a:defRPr/>
            </a:pPr>
            <a:fld id="{D3CB89D8-909A-4897-814F-1063225A1953}" type="slidenum">
              <a:rPr lang="fi-FI"/>
              <a:pPr>
                <a:defRPr/>
              </a:pPr>
              <a:t>‹#›</a:t>
            </a:fld>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e Placeholder 3"/>
          <p:cNvSpPr>
            <a:spLocks noGrp="1"/>
          </p:cNvSpPr>
          <p:nvPr>
            <p:ph type="dt" sz="half" idx="10"/>
          </p:nvPr>
        </p:nvSpPr>
        <p:spPr/>
        <p:txBody>
          <a:bodyPr/>
          <a:lstStyle>
            <a:lvl1pPr>
              <a:defRPr/>
            </a:lvl1pPr>
          </a:lstStyle>
          <a:p>
            <a:pPr>
              <a:defRPr/>
            </a:pPr>
            <a:fld id="{CABDC066-E5F3-4DDB-81CB-FED6E1F86ED3}" type="datetimeFigureOut">
              <a:rPr lang="fi-FI"/>
              <a:pPr>
                <a:defRPr/>
              </a:pPr>
              <a:t>9.7.2017</a:t>
            </a:fld>
            <a:endParaRPr lang="fi-FI"/>
          </a:p>
        </p:txBody>
      </p:sp>
      <p:sp>
        <p:nvSpPr>
          <p:cNvPr id="5" name="Footer Placeholder 4"/>
          <p:cNvSpPr>
            <a:spLocks noGrp="1"/>
          </p:cNvSpPr>
          <p:nvPr>
            <p:ph type="ftr" sz="quarter" idx="11"/>
          </p:nvPr>
        </p:nvSpPr>
        <p:spPr/>
        <p:txBody>
          <a:bodyPr/>
          <a:lstStyle>
            <a:lvl1pPr>
              <a:defRPr/>
            </a:lvl1pPr>
          </a:lstStyle>
          <a:p>
            <a:pPr>
              <a:defRPr/>
            </a:pPr>
            <a:endParaRPr lang="fi-FI"/>
          </a:p>
        </p:txBody>
      </p:sp>
      <p:sp>
        <p:nvSpPr>
          <p:cNvPr id="6" name="Slide Number Placeholder 5"/>
          <p:cNvSpPr>
            <a:spLocks noGrp="1"/>
          </p:cNvSpPr>
          <p:nvPr>
            <p:ph type="sldNum" sz="quarter" idx="12"/>
          </p:nvPr>
        </p:nvSpPr>
        <p:spPr/>
        <p:txBody>
          <a:bodyPr/>
          <a:lstStyle>
            <a:lvl1pPr>
              <a:defRPr/>
            </a:lvl1pPr>
          </a:lstStyle>
          <a:p>
            <a:pPr>
              <a:defRPr/>
            </a:pPr>
            <a:fld id="{BF26AC3C-7B05-44E1-9206-79FBFE886841}" type="slidenum">
              <a:rPr lang="fi-FI"/>
              <a:pPr>
                <a:defRPr/>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699375" y="452438"/>
            <a:ext cx="2351088" cy="579596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46113" y="452438"/>
            <a:ext cx="6900862" cy="5795962"/>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e Placeholder 3"/>
          <p:cNvSpPr>
            <a:spLocks noGrp="1"/>
          </p:cNvSpPr>
          <p:nvPr>
            <p:ph type="dt" sz="half" idx="10"/>
          </p:nvPr>
        </p:nvSpPr>
        <p:spPr/>
        <p:txBody>
          <a:bodyPr/>
          <a:lstStyle>
            <a:lvl1pPr>
              <a:defRPr/>
            </a:lvl1pPr>
          </a:lstStyle>
          <a:p>
            <a:pPr>
              <a:defRPr/>
            </a:pPr>
            <a:fld id="{9F05A844-D236-4412-AB83-52800447940D}" type="datetimeFigureOut">
              <a:rPr lang="fi-FI"/>
              <a:pPr>
                <a:defRPr/>
              </a:pPr>
              <a:t>9.7.2017</a:t>
            </a:fld>
            <a:endParaRPr lang="fi-FI"/>
          </a:p>
        </p:txBody>
      </p:sp>
      <p:sp>
        <p:nvSpPr>
          <p:cNvPr id="5" name="Footer Placeholder 4"/>
          <p:cNvSpPr>
            <a:spLocks noGrp="1"/>
          </p:cNvSpPr>
          <p:nvPr>
            <p:ph type="ftr" sz="quarter" idx="11"/>
          </p:nvPr>
        </p:nvSpPr>
        <p:spPr/>
        <p:txBody>
          <a:bodyPr/>
          <a:lstStyle>
            <a:lvl1pPr>
              <a:defRPr/>
            </a:lvl1pPr>
          </a:lstStyle>
          <a:p>
            <a:pPr>
              <a:defRPr/>
            </a:pPr>
            <a:endParaRPr lang="fi-FI"/>
          </a:p>
        </p:txBody>
      </p:sp>
      <p:sp>
        <p:nvSpPr>
          <p:cNvPr id="6" name="Slide Number Placeholder 5"/>
          <p:cNvSpPr>
            <a:spLocks noGrp="1"/>
          </p:cNvSpPr>
          <p:nvPr>
            <p:ph type="sldNum" sz="quarter" idx="12"/>
          </p:nvPr>
        </p:nvSpPr>
        <p:spPr/>
        <p:txBody>
          <a:bodyPr/>
          <a:lstStyle>
            <a:lvl1pPr>
              <a:defRPr/>
            </a:lvl1pPr>
          </a:lstStyle>
          <a:p>
            <a:pPr>
              <a:defRPr/>
            </a:pPr>
            <a:fld id="{D5FD1696-CC59-46EE-AA03-63EFBBC25853}" type="slidenum">
              <a:rPr lang="fi-FI"/>
              <a:pPr>
                <a:defRPr/>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e Placeholder 3"/>
          <p:cNvSpPr>
            <a:spLocks noGrp="1"/>
          </p:cNvSpPr>
          <p:nvPr>
            <p:ph type="dt" sz="half" idx="10"/>
          </p:nvPr>
        </p:nvSpPr>
        <p:spPr/>
        <p:txBody>
          <a:bodyPr/>
          <a:lstStyle>
            <a:lvl1pPr>
              <a:defRPr/>
            </a:lvl1pPr>
          </a:lstStyle>
          <a:p>
            <a:pPr>
              <a:defRPr/>
            </a:pPr>
            <a:fld id="{D8633A71-9D22-414C-8BA0-228ACEDE77B0}" type="datetimeFigureOut">
              <a:rPr lang="fi-FI"/>
              <a:pPr>
                <a:defRPr/>
              </a:pPr>
              <a:t>9.7.2017</a:t>
            </a:fld>
            <a:endParaRPr lang="fi-FI"/>
          </a:p>
        </p:txBody>
      </p:sp>
      <p:sp>
        <p:nvSpPr>
          <p:cNvPr id="5" name="Footer Placeholder 4"/>
          <p:cNvSpPr>
            <a:spLocks noGrp="1"/>
          </p:cNvSpPr>
          <p:nvPr>
            <p:ph type="ftr" sz="quarter" idx="11"/>
          </p:nvPr>
        </p:nvSpPr>
        <p:spPr/>
        <p:txBody>
          <a:bodyPr/>
          <a:lstStyle>
            <a:lvl1pPr>
              <a:defRPr/>
            </a:lvl1pPr>
          </a:lstStyle>
          <a:p>
            <a:pPr>
              <a:defRPr/>
            </a:pPr>
            <a:endParaRPr lang="fi-FI"/>
          </a:p>
        </p:txBody>
      </p:sp>
      <p:sp>
        <p:nvSpPr>
          <p:cNvPr id="6" name="Slide Number Placeholder 5"/>
          <p:cNvSpPr>
            <a:spLocks noGrp="1"/>
          </p:cNvSpPr>
          <p:nvPr>
            <p:ph type="sldNum" sz="quarter" idx="12"/>
          </p:nvPr>
        </p:nvSpPr>
        <p:spPr/>
        <p:txBody>
          <a:bodyPr/>
          <a:lstStyle>
            <a:lvl1pPr>
              <a:defRPr/>
            </a:lvl1pPr>
          </a:lstStyle>
          <a:p>
            <a:pPr>
              <a:defRPr/>
            </a:pPr>
            <a:fld id="{6BB34F5F-7C33-4B11-9BA5-E53B24DB04D5}" type="slidenum">
              <a:rPr lang="fi-FI"/>
              <a:pPr>
                <a:defRPr/>
              </a:pPr>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613" y="4406900"/>
            <a:ext cx="10363200" cy="13620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Date Placeholder 3"/>
          <p:cNvSpPr>
            <a:spLocks noGrp="1"/>
          </p:cNvSpPr>
          <p:nvPr>
            <p:ph type="dt" sz="half" idx="10"/>
          </p:nvPr>
        </p:nvSpPr>
        <p:spPr/>
        <p:txBody>
          <a:bodyPr/>
          <a:lstStyle>
            <a:lvl1pPr>
              <a:defRPr/>
            </a:lvl1pPr>
          </a:lstStyle>
          <a:p>
            <a:pPr>
              <a:defRPr/>
            </a:pPr>
            <a:fld id="{C12897E1-B0EF-4187-9689-BB6B0D68642A}" type="datetimeFigureOut">
              <a:rPr lang="fi-FI"/>
              <a:pPr>
                <a:defRPr/>
              </a:pPr>
              <a:t>9.7.2017</a:t>
            </a:fld>
            <a:endParaRPr lang="fi-FI"/>
          </a:p>
        </p:txBody>
      </p:sp>
      <p:sp>
        <p:nvSpPr>
          <p:cNvPr id="5" name="Footer Placeholder 4"/>
          <p:cNvSpPr>
            <a:spLocks noGrp="1"/>
          </p:cNvSpPr>
          <p:nvPr>
            <p:ph type="ftr" sz="quarter" idx="11"/>
          </p:nvPr>
        </p:nvSpPr>
        <p:spPr/>
        <p:txBody>
          <a:bodyPr/>
          <a:lstStyle>
            <a:lvl1pPr>
              <a:defRPr/>
            </a:lvl1pPr>
          </a:lstStyle>
          <a:p>
            <a:pPr>
              <a:defRPr/>
            </a:pPr>
            <a:endParaRPr lang="fi-FI"/>
          </a:p>
        </p:txBody>
      </p:sp>
      <p:sp>
        <p:nvSpPr>
          <p:cNvPr id="6" name="Slide Number Placeholder 5"/>
          <p:cNvSpPr>
            <a:spLocks noGrp="1"/>
          </p:cNvSpPr>
          <p:nvPr>
            <p:ph type="sldNum" sz="quarter" idx="12"/>
          </p:nvPr>
        </p:nvSpPr>
        <p:spPr/>
        <p:txBody>
          <a:bodyPr/>
          <a:lstStyle>
            <a:lvl1pPr>
              <a:defRPr/>
            </a:lvl1pPr>
          </a:lstStyle>
          <a:p>
            <a:pPr>
              <a:defRPr/>
            </a:pPr>
            <a:fld id="{527E5E7C-911E-43CE-AA0A-8B5A60622032}" type="slidenum">
              <a:rPr lang="fi-FI"/>
              <a:pPr>
                <a:defRPr/>
              </a:pPr>
              <a:t>‹#›</a:t>
            </a:fld>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1103313" y="2052638"/>
            <a:ext cx="4397375" cy="4195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653088" y="2052638"/>
            <a:ext cx="4397375" cy="4195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e Placeholder 3"/>
          <p:cNvSpPr>
            <a:spLocks noGrp="1"/>
          </p:cNvSpPr>
          <p:nvPr>
            <p:ph type="dt" sz="half" idx="10"/>
          </p:nvPr>
        </p:nvSpPr>
        <p:spPr/>
        <p:txBody>
          <a:bodyPr/>
          <a:lstStyle>
            <a:lvl1pPr>
              <a:defRPr/>
            </a:lvl1pPr>
          </a:lstStyle>
          <a:p>
            <a:pPr>
              <a:defRPr/>
            </a:pPr>
            <a:fld id="{16C52EA8-B097-49D0-AD83-01924EDD093C}" type="datetimeFigureOut">
              <a:rPr lang="fi-FI"/>
              <a:pPr>
                <a:defRPr/>
              </a:pPr>
              <a:t>9.7.2017</a:t>
            </a:fld>
            <a:endParaRPr lang="fi-FI"/>
          </a:p>
        </p:txBody>
      </p:sp>
      <p:sp>
        <p:nvSpPr>
          <p:cNvPr id="6" name="Footer Placeholder 4"/>
          <p:cNvSpPr>
            <a:spLocks noGrp="1"/>
          </p:cNvSpPr>
          <p:nvPr>
            <p:ph type="ftr" sz="quarter" idx="11"/>
          </p:nvPr>
        </p:nvSpPr>
        <p:spPr/>
        <p:txBody>
          <a:bodyPr/>
          <a:lstStyle>
            <a:lvl1pPr>
              <a:defRPr/>
            </a:lvl1pPr>
          </a:lstStyle>
          <a:p>
            <a:pPr>
              <a:defRPr/>
            </a:pPr>
            <a:endParaRPr lang="fi-FI"/>
          </a:p>
        </p:txBody>
      </p:sp>
      <p:sp>
        <p:nvSpPr>
          <p:cNvPr id="7" name="Slide Number Placeholder 5"/>
          <p:cNvSpPr>
            <a:spLocks noGrp="1"/>
          </p:cNvSpPr>
          <p:nvPr>
            <p:ph type="sldNum" sz="quarter" idx="12"/>
          </p:nvPr>
        </p:nvSpPr>
        <p:spPr/>
        <p:txBody>
          <a:bodyPr/>
          <a:lstStyle>
            <a:lvl1pPr>
              <a:defRPr/>
            </a:lvl1pPr>
          </a:lstStyle>
          <a:p>
            <a:pPr>
              <a:defRPr/>
            </a:pPr>
            <a:fld id="{D8870A3B-5DD6-4B7E-84A0-C8AC68E5759C}" type="slidenum">
              <a:rPr lang="fi-FI"/>
              <a:pPr>
                <a:defRPr/>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e Placeholder 3"/>
          <p:cNvSpPr>
            <a:spLocks noGrp="1"/>
          </p:cNvSpPr>
          <p:nvPr>
            <p:ph type="dt" sz="half" idx="10"/>
          </p:nvPr>
        </p:nvSpPr>
        <p:spPr/>
        <p:txBody>
          <a:bodyPr/>
          <a:lstStyle>
            <a:lvl1pPr>
              <a:defRPr/>
            </a:lvl1pPr>
          </a:lstStyle>
          <a:p>
            <a:pPr>
              <a:defRPr/>
            </a:pPr>
            <a:fld id="{39CA66D8-278F-47D8-98CA-87307DC8DC06}" type="datetimeFigureOut">
              <a:rPr lang="fi-FI"/>
              <a:pPr>
                <a:defRPr/>
              </a:pPr>
              <a:t>9.7.2017</a:t>
            </a:fld>
            <a:endParaRPr lang="fi-FI"/>
          </a:p>
        </p:txBody>
      </p:sp>
      <p:sp>
        <p:nvSpPr>
          <p:cNvPr id="8" name="Footer Placeholder 4"/>
          <p:cNvSpPr>
            <a:spLocks noGrp="1"/>
          </p:cNvSpPr>
          <p:nvPr>
            <p:ph type="ftr" sz="quarter" idx="11"/>
          </p:nvPr>
        </p:nvSpPr>
        <p:spPr/>
        <p:txBody>
          <a:bodyPr/>
          <a:lstStyle>
            <a:lvl1pPr>
              <a:defRPr/>
            </a:lvl1pPr>
          </a:lstStyle>
          <a:p>
            <a:pPr>
              <a:defRPr/>
            </a:pPr>
            <a:endParaRPr lang="fi-FI"/>
          </a:p>
        </p:txBody>
      </p:sp>
      <p:sp>
        <p:nvSpPr>
          <p:cNvPr id="9" name="Slide Number Placeholder 5"/>
          <p:cNvSpPr>
            <a:spLocks noGrp="1"/>
          </p:cNvSpPr>
          <p:nvPr>
            <p:ph type="sldNum" sz="quarter" idx="12"/>
          </p:nvPr>
        </p:nvSpPr>
        <p:spPr/>
        <p:txBody>
          <a:bodyPr/>
          <a:lstStyle>
            <a:lvl1pPr>
              <a:defRPr/>
            </a:lvl1pPr>
          </a:lstStyle>
          <a:p>
            <a:pPr>
              <a:defRPr/>
            </a:pPr>
            <a:fld id="{30BB9ED1-7847-434A-AB63-45B431B2EB9B}" type="slidenum">
              <a:rPr lang="fi-FI"/>
              <a:pPr>
                <a:defRPr/>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e Placeholder 3"/>
          <p:cNvSpPr>
            <a:spLocks noGrp="1"/>
          </p:cNvSpPr>
          <p:nvPr>
            <p:ph type="dt" sz="half" idx="10"/>
          </p:nvPr>
        </p:nvSpPr>
        <p:spPr/>
        <p:txBody>
          <a:bodyPr/>
          <a:lstStyle>
            <a:lvl1pPr>
              <a:defRPr/>
            </a:lvl1pPr>
          </a:lstStyle>
          <a:p>
            <a:pPr>
              <a:defRPr/>
            </a:pPr>
            <a:fld id="{5FE9E707-58C6-47F1-9560-4F2017F31AF5}" type="datetimeFigureOut">
              <a:rPr lang="fi-FI"/>
              <a:pPr>
                <a:defRPr/>
              </a:pPr>
              <a:t>9.7.2017</a:t>
            </a:fld>
            <a:endParaRPr lang="fi-FI"/>
          </a:p>
        </p:txBody>
      </p:sp>
      <p:sp>
        <p:nvSpPr>
          <p:cNvPr id="4" name="Footer Placeholder 4"/>
          <p:cNvSpPr>
            <a:spLocks noGrp="1"/>
          </p:cNvSpPr>
          <p:nvPr>
            <p:ph type="ftr" sz="quarter" idx="11"/>
          </p:nvPr>
        </p:nvSpPr>
        <p:spPr/>
        <p:txBody>
          <a:bodyPr/>
          <a:lstStyle>
            <a:lvl1pPr>
              <a:defRPr/>
            </a:lvl1pPr>
          </a:lstStyle>
          <a:p>
            <a:pPr>
              <a:defRPr/>
            </a:pPr>
            <a:endParaRPr lang="fi-FI"/>
          </a:p>
        </p:txBody>
      </p:sp>
      <p:sp>
        <p:nvSpPr>
          <p:cNvPr id="5" name="Slide Number Placeholder 5"/>
          <p:cNvSpPr>
            <a:spLocks noGrp="1"/>
          </p:cNvSpPr>
          <p:nvPr>
            <p:ph type="sldNum" sz="quarter" idx="12"/>
          </p:nvPr>
        </p:nvSpPr>
        <p:spPr/>
        <p:txBody>
          <a:bodyPr/>
          <a:lstStyle>
            <a:lvl1pPr>
              <a:defRPr/>
            </a:lvl1pPr>
          </a:lstStyle>
          <a:p>
            <a:pPr>
              <a:defRPr/>
            </a:pPr>
            <a:fld id="{8A6CAB71-F7AA-4AEF-816E-1275C3FAE2E7}" type="slidenum">
              <a:rPr lang="fi-FI"/>
              <a:pPr>
                <a:defRPr/>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22C612A-2E5B-47FA-ABDB-4F20A9B0BCB9}" type="datetimeFigureOut">
              <a:rPr lang="fi-FI"/>
              <a:pPr>
                <a:defRPr/>
              </a:pPr>
              <a:t>9.7.2017</a:t>
            </a:fld>
            <a:endParaRPr lang="fi-FI"/>
          </a:p>
        </p:txBody>
      </p:sp>
      <p:sp>
        <p:nvSpPr>
          <p:cNvPr id="3" name="Footer Placeholder 4"/>
          <p:cNvSpPr>
            <a:spLocks noGrp="1"/>
          </p:cNvSpPr>
          <p:nvPr>
            <p:ph type="ftr" sz="quarter" idx="11"/>
          </p:nvPr>
        </p:nvSpPr>
        <p:spPr/>
        <p:txBody>
          <a:bodyPr/>
          <a:lstStyle>
            <a:lvl1pPr>
              <a:defRPr/>
            </a:lvl1pPr>
          </a:lstStyle>
          <a:p>
            <a:pPr>
              <a:defRPr/>
            </a:pPr>
            <a:endParaRPr lang="fi-FI"/>
          </a:p>
        </p:txBody>
      </p:sp>
      <p:sp>
        <p:nvSpPr>
          <p:cNvPr id="4" name="Slide Number Placeholder 5"/>
          <p:cNvSpPr>
            <a:spLocks noGrp="1"/>
          </p:cNvSpPr>
          <p:nvPr>
            <p:ph type="sldNum" sz="quarter" idx="12"/>
          </p:nvPr>
        </p:nvSpPr>
        <p:spPr/>
        <p:txBody>
          <a:bodyPr/>
          <a:lstStyle>
            <a:lvl1pPr>
              <a:defRPr/>
            </a:lvl1pPr>
          </a:lstStyle>
          <a:p>
            <a:pPr>
              <a:defRPr/>
            </a:pPr>
            <a:fld id="{6F782F23-B4D8-458C-93B8-D6351035E93C}" type="slidenum">
              <a:rPr lang="fi-FI"/>
              <a:pPr>
                <a:defRPr/>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0" y="273050"/>
            <a:ext cx="40116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e Placeholder 3"/>
          <p:cNvSpPr>
            <a:spLocks noGrp="1"/>
          </p:cNvSpPr>
          <p:nvPr>
            <p:ph type="dt" sz="half" idx="10"/>
          </p:nvPr>
        </p:nvSpPr>
        <p:spPr/>
        <p:txBody>
          <a:bodyPr/>
          <a:lstStyle>
            <a:lvl1pPr>
              <a:defRPr/>
            </a:lvl1pPr>
          </a:lstStyle>
          <a:p>
            <a:pPr>
              <a:defRPr/>
            </a:pPr>
            <a:fld id="{377FE428-74E1-4D2A-B8C6-2275818889FE}" type="datetimeFigureOut">
              <a:rPr lang="fi-FI"/>
              <a:pPr>
                <a:defRPr/>
              </a:pPr>
              <a:t>9.7.2017</a:t>
            </a:fld>
            <a:endParaRPr lang="fi-FI"/>
          </a:p>
        </p:txBody>
      </p:sp>
      <p:sp>
        <p:nvSpPr>
          <p:cNvPr id="6" name="Footer Placeholder 4"/>
          <p:cNvSpPr>
            <a:spLocks noGrp="1"/>
          </p:cNvSpPr>
          <p:nvPr>
            <p:ph type="ftr" sz="quarter" idx="11"/>
          </p:nvPr>
        </p:nvSpPr>
        <p:spPr/>
        <p:txBody>
          <a:bodyPr/>
          <a:lstStyle>
            <a:lvl1pPr>
              <a:defRPr/>
            </a:lvl1pPr>
          </a:lstStyle>
          <a:p>
            <a:pPr>
              <a:defRPr/>
            </a:pPr>
            <a:endParaRPr lang="fi-FI"/>
          </a:p>
        </p:txBody>
      </p:sp>
      <p:sp>
        <p:nvSpPr>
          <p:cNvPr id="7" name="Slide Number Placeholder 5"/>
          <p:cNvSpPr>
            <a:spLocks noGrp="1"/>
          </p:cNvSpPr>
          <p:nvPr>
            <p:ph type="sldNum" sz="quarter" idx="12"/>
          </p:nvPr>
        </p:nvSpPr>
        <p:spPr/>
        <p:txBody>
          <a:bodyPr/>
          <a:lstStyle>
            <a:lvl1pPr>
              <a:defRPr/>
            </a:lvl1pPr>
          </a:lstStyle>
          <a:p>
            <a:pPr>
              <a:defRPr/>
            </a:pPr>
            <a:fld id="{47DFA7C3-77B8-415D-B339-F238F3F86DC8}" type="slidenum">
              <a:rPr lang="fi-FI"/>
              <a:pPr>
                <a:defRPr/>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188" y="4800600"/>
            <a:ext cx="73152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e Placeholder 3"/>
          <p:cNvSpPr>
            <a:spLocks noGrp="1"/>
          </p:cNvSpPr>
          <p:nvPr>
            <p:ph type="dt" sz="half" idx="10"/>
          </p:nvPr>
        </p:nvSpPr>
        <p:spPr/>
        <p:txBody>
          <a:bodyPr/>
          <a:lstStyle>
            <a:lvl1pPr>
              <a:defRPr/>
            </a:lvl1pPr>
          </a:lstStyle>
          <a:p>
            <a:pPr>
              <a:defRPr/>
            </a:pPr>
            <a:fld id="{4186C06D-5D1B-4A06-A48D-651E1E123C73}" type="datetimeFigureOut">
              <a:rPr lang="fi-FI"/>
              <a:pPr>
                <a:defRPr/>
              </a:pPr>
              <a:t>9.7.2017</a:t>
            </a:fld>
            <a:endParaRPr lang="fi-FI"/>
          </a:p>
        </p:txBody>
      </p:sp>
      <p:sp>
        <p:nvSpPr>
          <p:cNvPr id="6" name="Footer Placeholder 4"/>
          <p:cNvSpPr>
            <a:spLocks noGrp="1"/>
          </p:cNvSpPr>
          <p:nvPr>
            <p:ph type="ftr" sz="quarter" idx="11"/>
          </p:nvPr>
        </p:nvSpPr>
        <p:spPr/>
        <p:txBody>
          <a:bodyPr/>
          <a:lstStyle>
            <a:lvl1pPr>
              <a:defRPr/>
            </a:lvl1pPr>
          </a:lstStyle>
          <a:p>
            <a:pPr>
              <a:defRPr/>
            </a:pPr>
            <a:endParaRPr lang="fi-FI"/>
          </a:p>
        </p:txBody>
      </p:sp>
      <p:sp>
        <p:nvSpPr>
          <p:cNvPr id="7" name="Slide Number Placeholder 5"/>
          <p:cNvSpPr>
            <a:spLocks noGrp="1"/>
          </p:cNvSpPr>
          <p:nvPr>
            <p:ph type="sldNum" sz="quarter" idx="12"/>
          </p:nvPr>
        </p:nvSpPr>
        <p:spPr/>
        <p:txBody>
          <a:bodyPr/>
          <a:lstStyle>
            <a:lvl1pPr>
              <a:defRPr/>
            </a:lvl1pPr>
          </a:lstStyle>
          <a:p>
            <a:pPr>
              <a:defRPr/>
            </a:pPr>
            <a:fld id="{3C426F6D-BD76-49EF-AE41-B509BBFB943C}" type="slidenum">
              <a:rPr lang="fi-FI"/>
              <a:pPr>
                <a:defRPr/>
              </a:pPr>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6" name="Picture 7"/>
          <p:cNvPicPr>
            <a:picLocks noChangeAspect="1"/>
          </p:cNvPicPr>
          <p:nvPr/>
        </p:nvPicPr>
        <p:blipFill>
          <a:blip r:embed="rId14" cstate="email">
            <a:extLst>
              <a:ext uri="{28A0092B-C50C-407E-A947-70E740481C1C}">
                <a14:useLocalDpi xmlns:a14="http://schemas.microsoft.com/office/drawing/2010/main"/>
              </a:ext>
            </a:extLst>
          </a:blip>
          <a:srcRect l="3613"/>
          <a:stretch>
            <a:fillRect/>
          </a:stretch>
        </p:blipFill>
        <p:spPr bwMode="auto">
          <a:xfrm>
            <a:off x="0" y="2670175"/>
            <a:ext cx="4037013" cy="4187825"/>
          </a:xfrm>
          <a:prstGeom prst="rect">
            <a:avLst/>
          </a:prstGeom>
          <a:noFill/>
          <a:ln w="9525">
            <a:noFill/>
            <a:miter lim="800000"/>
            <a:headEnd/>
            <a:tailEnd/>
          </a:ln>
        </p:spPr>
      </p:pic>
      <p:pic>
        <p:nvPicPr>
          <p:cNvPr id="1027" name="Picture 6"/>
          <p:cNvPicPr>
            <a:picLocks noChangeAspect="1"/>
          </p:cNvPicPr>
          <p:nvPr/>
        </p:nvPicPr>
        <p:blipFill>
          <a:blip r:embed="rId15" cstate="email">
            <a:extLst>
              <a:ext uri="{28A0092B-C50C-407E-A947-70E740481C1C}">
                <a14:useLocalDpi xmlns:a14="http://schemas.microsoft.com/office/drawing/2010/main"/>
              </a:ext>
            </a:extLst>
          </a:blip>
          <a:srcRect l="35640"/>
          <a:stretch>
            <a:fillRect/>
          </a:stretch>
        </p:blipFill>
        <p:spPr bwMode="auto">
          <a:xfrm>
            <a:off x="0" y="2892425"/>
            <a:ext cx="1522413" cy="2365375"/>
          </a:xfrm>
          <a:prstGeom prst="rect">
            <a:avLst/>
          </a:prstGeom>
          <a:noFill/>
          <a:ln w="9525">
            <a:noFill/>
            <a:miter lim="800000"/>
            <a:headEnd/>
            <a:tailEnd/>
          </a:ln>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31" name="Picture 8"/>
          <p:cNvPicPr>
            <a:picLocks noChangeAspect="1"/>
          </p:cNvPicPr>
          <p:nvPr/>
        </p:nvPicPr>
        <p:blipFill>
          <a:blip r:embed="rId16" cstate="email">
            <a:extLst>
              <a:ext uri="{28A0092B-C50C-407E-A947-70E740481C1C}">
                <a14:useLocalDpi xmlns:a14="http://schemas.microsoft.com/office/drawing/2010/main"/>
              </a:ext>
            </a:extLst>
          </a:blip>
          <a:srcRect t="28813"/>
          <a:stretch>
            <a:fillRect/>
          </a:stretch>
        </p:blipFill>
        <p:spPr bwMode="auto">
          <a:xfrm>
            <a:off x="7999413" y="0"/>
            <a:ext cx="1603375" cy="1141413"/>
          </a:xfrm>
          <a:prstGeom prst="rect">
            <a:avLst/>
          </a:prstGeom>
          <a:noFill/>
          <a:ln w="9525">
            <a:noFill/>
            <a:miter lim="800000"/>
            <a:headEnd/>
            <a:tailEnd/>
          </a:ln>
        </p:spPr>
      </p:pic>
      <p:pic>
        <p:nvPicPr>
          <p:cNvPr id="1032" name="Picture 9"/>
          <p:cNvPicPr>
            <a:picLocks noChangeAspect="1"/>
          </p:cNvPicPr>
          <p:nvPr/>
        </p:nvPicPr>
        <p:blipFill>
          <a:blip r:embed="rId17" cstate="email">
            <a:extLst>
              <a:ext uri="{28A0092B-C50C-407E-A947-70E740481C1C}">
                <a14:useLocalDpi xmlns:a14="http://schemas.microsoft.com/office/drawing/2010/main"/>
              </a:ext>
            </a:extLst>
          </a:blip>
          <a:srcRect b="23320"/>
          <a:stretch>
            <a:fillRect/>
          </a:stretch>
        </p:blipFill>
        <p:spPr bwMode="auto">
          <a:xfrm>
            <a:off x="8605838" y="6096000"/>
            <a:ext cx="993775" cy="762000"/>
          </a:xfrm>
          <a:prstGeom prst="rect">
            <a:avLst/>
          </a:prstGeom>
          <a:noFill/>
          <a:ln w="9525">
            <a:noFill/>
            <a:miter lim="800000"/>
            <a:headEnd/>
            <a:tailEnd/>
          </a:ln>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34" name="Title Placeholder 1"/>
          <p:cNvSpPr>
            <a:spLocks noGrp="1"/>
          </p:cNvSpPr>
          <p:nvPr>
            <p:ph type="title"/>
          </p:nvPr>
        </p:nvSpPr>
        <p:spPr bwMode="auto">
          <a:xfrm>
            <a:off x="646113" y="452438"/>
            <a:ext cx="9404350" cy="1400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a:t>Muokkaa perustyyl. napsautt.</a:t>
            </a:r>
            <a:endParaRPr lang="en-US"/>
          </a:p>
        </p:txBody>
      </p:sp>
      <p:sp>
        <p:nvSpPr>
          <p:cNvPr id="1035" name="Text Placeholder 2"/>
          <p:cNvSpPr>
            <a:spLocks noGrp="1"/>
          </p:cNvSpPr>
          <p:nvPr>
            <p:ph type="body" idx="1"/>
          </p:nvPr>
        </p:nvSpPr>
        <p:spPr bwMode="auto">
          <a:xfrm>
            <a:off x="1103313" y="2052638"/>
            <a:ext cx="8947150" cy="4195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eaLnBrk="1" fontAlgn="auto" hangingPunct="1">
              <a:spcBef>
                <a:spcPts val="0"/>
              </a:spcBef>
              <a:spcAft>
                <a:spcPts val="0"/>
              </a:spcAft>
              <a:defRPr sz="1100" b="0" i="0">
                <a:solidFill>
                  <a:schemeClr val="tx1">
                    <a:tint val="75000"/>
                    <a:alpha val="60000"/>
                  </a:schemeClr>
                </a:solidFill>
                <a:latin typeface="+mn-lt"/>
                <a:cs typeface="+mn-cs"/>
              </a:defRPr>
            </a:lvl1pPr>
          </a:lstStyle>
          <a:p>
            <a:pPr>
              <a:defRPr/>
            </a:pPr>
            <a:fld id="{D564ED39-D07A-46D3-841D-BDDB26819261}" type="datetimeFigureOut">
              <a:rPr lang="fi-FI"/>
              <a:pPr>
                <a:defRPr/>
              </a:pPr>
              <a:t>9.7.2017</a:t>
            </a:fld>
            <a:endParaRPr lang="fi-FI"/>
          </a:p>
        </p:txBody>
      </p:sp>
      <p:sp>
        <p:nvSpPr>
          <p:cNvPr id="5" name="Footer Placeholder 4"/>
          <p:cNvSpPr>
            <a:spLocks noGrp="1"/>
          </p:cNvSpPr>
          <p:nvPr>
            <p:ph type="ftr" sz="quarter" idx="3"/>
          </p:nvPr>
        </p:nvSpPr>
        <p:spPr>
          <a:xfrm rot="5400000">
            <a:off x="8951118" y="3225007"/>
            <a:ext cx="3859213" cy="304800"/>
          </a:xfrm>
          <a:prstGeom prst="rect">
            <a:avLst/>
          </a:prstGeom>
        </p:spPr>
        <p:txBody>
          <a:bodyPr vert="horz" lIns="91440" tIns="45720" rIns="91440" bIns="45720" rtlCol="0" anchor="b"/>
          <a:lstStyle>
            <a:lvl1pPr algn="l" eaLnBrk="1" fontAlgn="auto" hangingPunct="1">
              <a:spcBef>
                <a:spcPts val="0"/>
              </a:spcBef>
              <a:spcAft>
                <a:spcPts val="0"/>
              </a:spcAft>
              <a:defRPr sz="1100" b="0" i="0">
                <a:solidFill>
                  <a:schemeClr val="tx1">
                    <a:tint val="75000"/>
                    <a:alpha val="60000"/>
                  </a:schemeClr>
                </a:solidFill>
                <a:latin typeface="+mn-lt"/>
                <a:cs typeface="+mn-cs"/>
              </a:defRPr>
            </a:lvl1pPr>
          </a:lstStyle>
          <a:p>
            <a:pPr>
              <a:defRPr/>
            </a:pPr>
            <a:endParaRPr lang="fi-FI"/>
          </a:p>
        </p:txBody>
      </p:sp>
      <p:sp>
        <p:nvSpPr>
          <p:cNvPr id="6"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lvl1pPr algn="ctr" eaLnBrk="1" fontAlgn="auto" hangingPunct="1">
              <a:spcBef>
                <a:spcPts val="0"/>
              </a:spcBef>
              <a:spcAft>
                <a:spcPts val="0"/>
              </a:spcAft>
              <a:defRPr sz="2800" b="0" i="0">
                <a:solidFill>
                  <a:schemeClr val="tx1">
                    <a:tint val="75000"/>
                  </a:schemeClr>
                </a:solidFill>
                <a:latin typeface="+mn-lt"/>
                <a:cs typeface="+mn-cs"/>
              </a:defRPr>
            </a:lvl1pPr>
          </a:lstStyle>
          <a:p>
            <a:pPr>
              <a:defRPr/>
            </a:pPr>
            <a:fld id="{961F3305-A301-4C91-9AE4-946177E70C95}" type="slidenum">
              <a:rPr lang="fi-FI"/>
              <a:pPr>
                <a:defRPr/>
              </a:pPr>
              <a:t>‹#›</a:t>
            </a:fld>
            <a:endParaRPr lang="fi-FI"/>
          </a:p>
        </p:txBody>
      </p:sp>
    </p:spTree>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457200" rtl="0" eaLnBrk="0" fontAlgn="base" hangingPunct="0">
        <a:spcBef>
          <a:spcPct val="0"/>
        </a:spcBef>
        <a:spcAft>
          <a:spcPct val="0"/>
        </a:spcAft>
        <a:defRPr sz="4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itchFamily="34" charset="0"/>
        </a:defRPr>
      </a:lvl2pPr>
      <a:lvl3pPr algn="l" defTabSz="457200" rtl="0" eaLnBrk="0" fontAlgn="base" hangingPunct="0">
        <a:spcBef>
          <a:spcPct val="0"/>
        </a:spcBef>
        <a:spcAft>
          <a:spcPct val="0"/>
        </a:spcAft>
        <a:defRPr sz="4200">
          <a:solidFill>
            <a:schemeClr val="tx2"/>
          </a:solidFill>
          <a:latin typeface="Century Gothic" pitchFamily="34" charset="0"/>
        </a:defRPr>
      </a:lvl3pPr>
      <a:lvl4pPr algn="l" defTabSz="457200" rtl="0" eaLnBrk="0" fontAlgn="base" hangingPunct="0">
        <a:spcBef>
          <a:spcPct val="0"/>
        </a:spcBef>
        <a:spcAft>
          <a:spcPct val="0"/>
        </a:spcAft>
        <a:defRPr sz="4200">
          <a:solidFill>
            <a:schemeClr val="tx2"/>
          </a:solidFill>
          <a:latin typeface="Century Gothic" pitchFamily="34" charset="0"/>
        </a:defRPr>
      </a:lvl4pPr>
      <a:lvl5pPr algn="l" defTabSz="457200" rtl="0" eaLnBrk="0" fontAlgn="base" hangingPunct="0">
        <a:spcBef>
          <a:spcPct val="0"/>
        </a:spcBef>
        <a:spcAft>
          <a:spcPct val="0"/>
        </a:spcAft>
        <a:defRPr sz="4200">
          <a:solidFill>
            <a:schemeClr val="tx2"/>
          </a:solidFill>
          <a:latin typeface="Century Gothic" pitchFamily="34" charset="0"/>
        </a:defRPr>
      </a:lvl5pPr>
      <a:lvl6pPr marL="457200" algn="l" defTabSz="457200" rtl="0" eaLnBrk="0" fontAlgn="base" hangingPunct="0">
        <a:spcBef>
          <a:spcPct val="0"/>
        </a:spcBef>
        <a:spcAft>
          <a:spcPct val="0"/>
        </a:spcAft>
        <a:defRPr sz="4200">
          <a:solidFill>
            <a:schemeClr val="tx2"/>
          </a:solidFill>
          <a:latin typeface="Century Gothic" pitchFamily="34" charset="0"/>
        </a:defRPr>
      </a:lvl6pPr>
      <a:lvl7pPr marL="914400" algn="l" defTabSz="457200" rtl="0" eaLnBrk="0" fontAlgn="base" hangingPunct="0">
        <a:spcBef>
          <a:spcPct val="0"/>
        </a:spcBef>
        <a:spcAft>
          <a:spcPct val="0"/>
        </a:spcAft>
        <a:defRPr sz="4200">
          <a:solidFill>
            <a:schemeClr val="tx2"/>
          </a:solidFill>
          <a:latin typeface="Century Gothic" pitchFamily="34" charset="0"/>
        </a:defRPr>
      </a:lvl7pPr>
      <a:lvl8pPr marL="1371600" algn="l" defTabSz="457200" rtl="0" eaLnBrk="0" fontAlgn="base" hangingPunct="0">
        <a:spcBef>
          <a:spcPct val="0"/>
        </a:spcBef>
        <a:spcAft>
          <a:spcPct val="0"/>
        </a:spcAft>
        <a:defRPr sz="4200">
          <a:solidFill>
            <a:schemeClr val="tx2"/>
          </a:solidFill>
          <a:latin typeface="Century Gothic" pitchFamily="34" charset="0"/>
        </a:defRPr>
      </a:lvl8pPr>
      <a:lvl9pPr marL="1828800" algn="l" defTabSz="457200" rtl="0" eaLnBrk="0" fontAlgn="base" hangingPunct="0">
        <a:spcBef>
          <a:spcPct val="0"/>
        </a:spcBef>
        <a:spcAft>
          <a:spcPct val="0"/>
        </a:spcAft>
        <a:defRPr sz="4200">
          <a:solidFill>
            <a:schemeClr val="tx2"/>
          </a:solidFill>
          <a:latin typeface="Century Gothic" pitchFamily="34" charset="0"/>
        </a:defRPr>
      </a:lvl9pPr>
    </p:titleStyle>
    <p:bodyStyle>
      <a:lvl1pPr marL="342900" indent="-342900" algn="l" defTabSz="457200" rtl="0" eaLnBrk="0" fontAlgn="base" hangingPunct="0">
        <a:spcBef>
          <a:spcPts val="1000"/>
        </a:spcBef>
        <a:spcAft>
          <a:spcPct val="0"/>
        </a:spcAft>
        <a:buClr>
          <a:srgbClr val="8AD0D6"/>
        </a:buClr>
        <a:buSzPct val="80000"/>
        <a:buFont typeface="Wingdings 3" pitchFamily="18" charset="2"/>
        <a:buChar char=""/>
        <a:defRPr sz="2000">
          <a:solidFill>
            <a:schemeClr val="tx1"/>
          </a:solidFill>
          <a:latin typeface="+mn-lt"/>
          <a:ea typeface="+mn-ea"/>
          <a:cs typeface="+mn-cs"/>
        </a:defRPr>
      </a:lvl1pPr>
      <a:lvl2pPr marL="742950" indent="-285750" algn="l" defTabSz="457200" rtl="0" eaLnBrk="0" fontAlgn="base" hangingPunct="0">
        <a:spcBef>
          <a:spcPts val="1000"/>
        </a:spcBef>
        <a:spcAft>
          <a:spcPct val="0"/>
        </a:spcAft>
        <a:buClr>
          <a:srgbClr val="8AD0D6"/>
        </a:buClr>
        <a:buSzPct val="80000"/>
        <a:buFont typeface="Wingdings 3" pitchFamily="18" charset="2"/>
        <a:buChar char=""/>
        <a:defRPr>
          <a:solidFill>
            <a:schemeClr val="tx1"/>
          </a:solidFill>
          <a:latin typeface="+mn-lt"/>
        </a:defRPr>
      </a:lvl2pPr>
      <a:lvl3pPr marL="1143000" indent="-228600" algn="l" defTabSz="457200" rtl="0" eaLnBrk="0" fontAlgn="base" hangingPunct="0">
        <a:spcBef>
          <a:spcPts val="1000"/>
        </a:spcBef>
        <a:spcAft>
          <a:spcPct val="0"/>
        </a:spcAft>
        <a:buClr>
          <a:srgbClr val="8AD0D6"/>
        </a:buClr>
        <a:buSzPct val="80000"/>
        <a:buFont typeface="Wingdings 3" pitchFamily="18" charset="2"/>
        <a:buChar char=""/>
        <a:defRPr sz="1600">
          <a:solidFill>
            <a:schemeClr val="tx1"/>
          </a:solidFill>
          <a:latin typeface="+mn-lt"/>
        </a:defRPr>
      </a:lvl3pPr>
      <a:lvl4pPr marL="1600200" indent="-228600" algn="l" defTabSz="457200" rtl="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mn-lt"/>
        </a:defRPr>
      </a:lvl4pPr>
      <a:lvl5pPr marL="2057400" indent="-228600" algn="l" defTabSz="457200" rtl="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mn-lt"/>
        </a:defRPr>
      </a:lvl5pPr>
      <a:lvl6pPr marL="2514600" indent="-228600" algn="l" defTabSz="457200" rtl="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mn-lt"/>
        </a:defRPr>
      </a:lvl6pPr>
      <a:lvl7pPr marL="2971800" indent="-228600" algn="l" defTabSz="457200" rtl="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mn-lt"/>
        </a:defRPr>
      </a:lvl7pPr>
      <a:lvl8pPr marL="3429000" indent="-228600" algn="l" defTabSz="457200" rtl="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mn-lt"/>
        </a:defRPr>
      </a:lvl8pPr>
      <a:lvl9pPr marL="3886200" indent="-228600" algn="l" defTabSz="457200" rtl="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google.se/url?sa=i&amp;rct=j&amp;q=&amp;esrc=s&amp;source=images&amp;cd=&amp;cad=rja&amp;uact=8&amp;ved=0ahUKEwibzN_xi93SAhUGliwKHejBAjYQjRwIBw&amp;url=https://www.salzburgerland.com/de/magazin/mit-wintersport-zur-traumfigur/&amp;bvm=bv.149760088,d.bGg&amp;psig=AFQjCNHwg3iqlK2bjSiGLqDQuMGTmUqnaw&amp;ust=1489824739587033"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se/url?sa=i&amp;rct=j&amp;q=&amp;esrc=s&amp;source=images&amp;cd=&amp;cad=rja&amp;uact=8&amp;ved=0ahUKEwiHh5m8jN3SAhWKVSwKHVmICMwQjRwIBw&amp;url=http://www.telfs.at/turnhalle.html&amp;bvm=bv.149760088,d.bGg&amp;psig=AFQjCNH7hqgI8t9qFw79zKUMoYQG6yjC1A&amp;ust=1489824904492574"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google.se/url?sa=i&amp;rct=j&amp;q=&amp;esrc=s&amp;source=images&amp;cd=&amp;cad=rja&amp;uact=8&amp;ved=0ahUKEwjmipSAi93SAhXTKywKHcY9DLYQjRwIBw&amp;url=http://tingtingsnest.com/category/asiatische-mode/schuluniformen/&amp;bvm=bv.149760088,d.bGg&amp;psig=AFQjCNEiw21-e8CVMg-E-c-O_O4G4UCTmg&amp;ust=1489824509556963"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se/url?sa=i&amp;rct=j&amp;q=&amp;esrc=s&amp;source=images&amp;cd=&amp;cad=rja&amp;uact=8&amp;ved=0ahUKEwjM1IXfj93SAhUG6CwKHbdmCw4QjRwIBw&amp;url=http://www.worldtaekwondofederation.net/olympic-taekwondo-mens-weight-categories-preview/&amp;psig=AFQjCNGDOeGrNAU4DCf7luWJn1iYs6yDgg&amp;ust=1489825727360866"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Otsikko 1"/>
          <p:cNvSpPr>
            <a:spLocks noGrp="1"/>
          </p:cNvSpPr>
          <p:nvPr>
            <p:ph type="ctrTitle" idx="4294967295"/>
          </p:nvPr>
        </p:nvSpPr>
        <p:spPr>
          <a:xfrm>
            <a:off x="176213" y="0"/>
            <a:ext cx="11542712" cy="1412875"/>
          </a:xfrm>
        </p:spPr>
        <p:txBody>
          <a:bodyPr anchor="b"/>
          <a:lstStyle/>
          <a:p>
            <a:pPr eaLnBrk="1" hangingPunct="1"/>
            <a:r>
              <a:rPr lang="fi-FI" sz="7200"/>
              <a:t>Ideal European school</a:t>
            </a:r>
          </a:p>
        </p:txBody>
      </p:sp>
      <p:sp>
        <p:nvSpPr>
          <p:cNvPr id="41987" name="Alaotsikko 2"/>
          <p:cNvSpPr>
            <a:spLocks noGrp="1"/>
          </p:cNvSpPr>
          <p:nvPr>
            <p:ph type="subTitle" idx="4294967295"/>
          </p:nvPr>
        </p:nvSpPr>
        <p:spPr>
          <a:xfrm>
            <a:off x="8678863" y="1620838"/>
            <a:ext cx="3103562" cy="862012"/>
          </a:xfrm>
        </p:spPr>
        <p:txBody>
          <a:bodyPr/>
          <a:lstStyle/>
          <a:p>
            <a:pPr marL="0" indent="0" eaLnBrk="1" hangingPunct="1">
              <a:lnSpc>
                <a:spcPct val="80000"/>
              </a:lnSpc>
              <a:buFont typeface="Wingdings 3" pitchFamily="18" charset="2"/>
              <a:buNone/>
            </a:pPr>
            <a:r>
              <a:rPr lang="fi-FI" sz="1400">
                <a:solidFill>
                  <a:srgbClr val="8AD0D6"/>
                </a:solidFill>
              </a:rPr>
              <a:t>TECHNOLOGY, EQUIPMENT, </a:t>
            </a:r>
          </a:p>
          <a:p>
            <a:pPr marL="0" indent="0" eaLnBrk="1" hangingPunct="1">
              <a:lnSpc>
                <a:spcPct val="80000"/>
              </a:lnSpc>
              <a:buFont typeface="Wingdings 3" pitchFamily="18" charset="2"/>
              <a:buNone/>
            </a:pPr>
            <a:r>
              <a:rPr lang="fi-FI" sz="1400">
                <a:solidFill>
                  <a:srgbClr val="8AD0D6"/>
                </a:solidFill>
              </a:rPr>
              <a:t>SCHOOLDAYS, PE, TRIPS AND </a:t>
            </a:r>
          </a:p>
          <a:p>
            <a:pPr marL="0" indent="0" eaLnBrk="1" hangingPunct="1">
              <a:lnSpc>
                <a:spcPct val="80000"/>
              </a:lnSpc>
              <a:buFont typeface="Wingdings 3" pitchFamily="18" charset="2"/>
              <a:buNone/>
            </a:pPr>
            <a:r>
              <a:rPr lang="fi-FI" sz="1400">
                <a:solidFill>
                  <a:srgbClr val="8AD0D6"/>
                </a:solidFill>
              </a:rPr>
              <a:t>UNIFORMS</a:t>
            </a:r>
          </a:p>
        </p:txBody>
      </p:sp>
      <p:pic>
        <p:nvPicPr>
          <p:cNvPr id="41988" name="Kuva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838325"/>
            <a:ext cx="7988300" cy="5019675"/>
          </a:xfrm>
          <a:prstGeom prst="rect">
            <a:avLst/>
          </a:prstGeom>
          <a:noFill/>
          <a:ln w="9525">
            <a:noFill/>
            <a:miter lim="800000"/>
            <a:headEnd/>
            <a:tailEnd/>
          </a:ln>
        </p:spPr>
      </p:pic>
      <p:pic>
        <p:nvPicPr>
          <p:cNvPr id="41989" name="Kuva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86713" y="2646363"/>
            <a:ext cx="4205287" cy="4211637"/>
          </a:xfrm>
          <a:prstGeom prst="rect">
            <a:avLst/>
          </a:prstGeom>
          <a:noFill/>
          <a:ln w="9525">
            <a:noFill/>
            <a:miter lim="800000"/>
            <a:headEnd/>
            <a:tailEnd/>
          </a:ln>
        </p:spPr>
      </p:pic>
    </p:spTree>
  </p:cSld>
  <p:clrMapOvr>
    <a:masterClrMapping/>
  </p:clrMapOvr>
  <p:transition>
    <p:spli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idx="4294967295"/>
          </p:nvPr>
        </p:nvSpPr>
        <p:spPr/>
        <p:txBody>
          <a:bodyPr/>
          <a:lstStyle/>
          <a:p>
            <a:pPr algn="ctr"/>
            <a:r>
              <a:rPr lang="de-DE" sz="6600" b="1">
                <a:solidFill>
                  <a:srgbClr val="CCECFF"/>
                </a:solidFill>
                <a:latin typeface="Batang" pitchFamily="18" charset="-127"/>
              </a:rPr>
              <a:t>Other sport</a:t>
            </a:r>
            <a:r>
              <a:rPr lang="de-DE" sz="6600" b="1">
                <a:solidFill>
                  <a:srgbClr val="0000CC"/>
                </a:solidFill>
                <a:latin typeface="Batang" pitchFamily="18" charset="-127"/>
              </a:rPr>
              <a:t> </a:t>
            </a:r>
            <a:r>
              <a:rPr lang="de-DE" sz="6600" b="1">
                <a:solidFill>
                  <a:srgbClr val="CCECFF"/>
                </a:solidFill>
                <a:latin typeface="Batang" pitchFamily="18" charset="-127"/>
              </a:rPr>
              <a:t>activities</a:t>
            </a:r>
          </a:p>
        </p:txBody>
      </p:sp>
      <p:sp>
        <p:nvSpPr>
          <p:cNvPr id="26626" name="Rectangle 3"/>
          <p:cNvSpPr>
            <a:spLocks noGrp="1"/>
          </p:cNvSpPr>
          <p:nvPr>
            <p:ph type="body" idx="4294967295"/>
          </p:nvPr>
        </p:nvSpPr>
        <p:spPr>
          <a:xfrm>
            <a:off x="623888" y="1916113"/>
            <a:ext cx="10972800" cy="4525962"/>
          </a:xfrm>
        </p:spPr>
        <p:txBody>
          <a:bodyPr/>
          <a:lstStyle/>
          <a:p>
            <a:r>
              <a:rPr lang="de-DE" sz="3200"/>
              <a:t>swimming, dancing, gymnastics, cheerleading, acrobatics, zumba, athletics, competitions, archery, hiking, geo- catching, orienteering, going to the gym, self defence</a:t>
            </a:r>
          </a:p>
        </p:txBody>
      </p:sp>
      <p:pic>
        <p:nvPicPr>
          <p:cNvPr id="26627" name="Picture 4" descr="Bildergebnis für skifahren">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56138" y="4111625"/>
            <a:ext cx="5857875" cy="2746375"/>
          </a:xfrm>
          <a:prstGeom prst="rect">
            <a:avLst/>
          </a:prstGeom>
          <a:noFill/>
          <a:ln w="9525">
            <a:noFill/>
            <a:miter lim="800000"/>
            <a:headEnd/>
            <a:tailEnd/>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idx="4294967295"/>
          </p:nvPr>
        </p:nvSpPr>
        <p:spPr/>
        <p:txBody>
          <a:bodyPr/>
          <a:lstStyle/>
          <a:p>
            <a:pPr algn="ctr"/>
            <a:r>
              <a:rPr lang="de-DE" sz="7600" b="1">
                <a:solidFill>
                  <a:srgbClr val="CCECFF"/>
                </a:solidFill>
                <a:latin typeface="Batang" pitchFamily="18" charset="-127"/>
              </a:rPr>
              <a:t>PE equipment</a:t>
            </a:r>
          </a:p>
        </p:txBody>
      </p:sp>
      <p:sp>
        <p:nvSpPr>
          <p:cNvPr id="27650" name="Rectangle 3"/>
          <p:cNvSpPr>
            <a:spLocks noGrp="1"/>
          </p:cNvSpPr>
          <p:nvPr>
            <p:ph type="body" idx="4294967295"/>
          </p:nvPr>
        </p:nvSpPr>
        <p:spPr>
          <a:xfrm>
            <a:off x="623888" y="1844675"/>
            <a:ext cx="10972800" cy="4525963"/>
          </a:xfrm>
        </p:spPr>
        <p:txBody>
          <a:bodyPr/>
          <a:lstStyle/>
          <a:p>
            <a:r>
              <a:rPr lang="de-DE" sz="3200"/>
              <a:t>new equipment</a:t>
            </a:r>
          </a:p>
          <a:p>
            <a:r>
              <a:rPr lang="de-DE" sz="3200"/>
              <a:t>trampolines, football field, swimming pool, gym hall, gym, goals, sticks, ice rink, all kinds of balls, climbing wall, dancing hall, dressing room, nets</a:t>
            </a:r>
          </a:p>
          <a:p>
            <a:r>
              <a:rPr lang="de-DE" sz="3200"/>
              <a:t>modern and user friendly equipment </a:t>
            </a:r>
          </a:p>
        </p:txBody>
      </p:sp>
      <p:pic>
        <p:nvPicPr>
          <p:cNvPr id="27651" name="Picture 4" descr="Bildergebnis für turnhalle">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7350" y="5056188"/>
            <a:ext cx="5856288" cy="1801812"/>
          </a:xfrm>
          <a:prstGeom prst="rect">
            <a:avLst/>
          </a:prstGeom>
          <a:noFill/>
          <a:ln w="9525">
            <a:noFill/>
            <a:miter lim="800000"/>
            <a:headEnd/>
            <a:tailEnd/>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idx="4294967295"/>
          </p:nvPr>
        </p:nvSpPr>
        <p:spPr/>
        <p:txBody>
          <a:bodyPr/>
          <a:lstStyle/>
          <a:p>
            <a:pPr algn="ctr"/>
            <a:r>
              <a:rPr lang="de-DE" sz="7600" b="1">
                <a:solidFill>
                  <a:srgbClr val="CCECFF"/>
                </a:solidFill>
                <a:latin typeface="Batang" pitchFamily="18" charset="-127"/>
              </a:rPr>
              <a:t>Trips</a:t>
            </a:r>
          </a:p>
        </p:txBody>
      </p:sp>
      <p:sp>
        <p:nvSpPr>
          <p:cNvPr id="28674" name="Rectangle 3"/>
          <p:cNvSpPr>
            <a:spLocks noGrp="1"/>
          </p:cNvSpPr>
          <p:nvPr>
            <p:ph type="body" idx="4294967295"/>
          </p:nvPr>
        </p:nvSpPr>
        <p:spPr>
          <a:xfrm>
            <a:off x="623888" y="1557338"/>
            <a:ext cx="10972800" cy="4784725"/>
          </a:xfrm>
        </p:spPr>
        <p:txBody>
          <a:bodyPr/>
          <a:lstStyle/>
          <a:p>
            <a:r>
              <a:rPr lang="de-DE" sz="3200"/>
              <a:t>Trips should be fun and educating</a:t>
            </a:r>
          </a:p>
          <a:p>
            <a:r>
              <a:rPr lang="de-DE" sz="3200"/>
              <a:t>Students should get the chance to choose where to go</a:t>
            </a:r>
          </a:p>
          <a:p>
            <a:r>
              <a:rPr lang="de-DE" sz="3200"/>
              <a:t>More fun trips in the spring</a:t>
            </a:r>
          </a:p>
          <a:p>
            <a:r>
              <a:rPr lang="de-DE" sz="3200"/>
              <a:t>Learning trips in autumn and in winter</a:t>
            </a:r>
          </a:p>
          <a:p>
            <a:r>
              <a:rPr lang="de-DE" sz="3200"/>
              <a:t>Students should gather money themselves</a:t>
            </a:r>
          </a:p>
          <a:p>
            <a:r>
              <a:rPr lang="de-DE" sz="3200"/>
              <a:t>Parents and other peolpe could donate</a:t>
            </a:r>
          </a:p>
          <a:p>
            <a:r>
              <a:rPr lang="de-DE" sz="3200"/>
              <a:t>Trips should be free</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125" name="Group 45"/>
          <p:cNvGraphicFramePr>
            <a:graphicFrameLocks noGrp="1"/>
          </p:cNvGraphicFramePr>
          <p:nvPr/>
        </p:nvGraphicFramePr>
        <p:xfrm>
          <a:off x="0" y="404813"/>
          <a:ext cx="12192000" cy="6316346"/>
        </p:xfrm>
        <a:graphic>
          <a:graphicData uri="http://schemas.openxmlformats.org/drawingml/2006/table">
            <a:tbl>
              <a:tblPr/>
              <a:tblGrid>
                <a:gridCol w="3049588">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4825">
                  <a:extLst>
                    <a:ext uri="{9D8B030D-6E8A-4147-A177-3AD203B41FA5}">
                      <a16:colId xmlns:a16="http://schemas.microsoft.com/office/drawing/2014/main" val="20002"/>
                    </a:ext>
                  </a:extLst>
                </a:gridCol>
                <a:gridCol w="3049587">
                  <a:extLst>
                    <a:ext uri="{9D8B030D-6E8A-4147-A177-3AD203B41FA5}">
                      <a16:colId xmlns:a16="http://schemas.microsoft.com/office/drawing/2014/main" val="20003"/>
                    </a:ext>
                  </a:extLst>
                </a:gridCol>
              </a:tblGrid>
              <a:tr h="541338">
                <a:tc>
                  <a:txBody>
                    <a:bodyPr/>
                    <a:lstStyle/>
                    <a:p>
                      <a:pPr marL="0" marR="0" lvl="0" indent="0" algn="l" defTabSz="9144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de-DE" sz="3200" b="1" i="0" u="none" strike="noStrike" cap="none" normalizeH="0" baseline="0">
                          <a:ln>
                            <a:noFill/>
                          </a:ln>
                          <a:solidFill>
                            <a:srgbClr val="0033CC"/>
                          </a:solidFill>
                          <a:effectLst/>
                          <a:latin typeface="Century Gothic" pitchFamily="34" charset="0"/>
                          <a:cs typeface="Arial" charset="0"/>
                        </a:rPr>
                        <a:t>Ages 7- 9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de-DE" sz="3200" b="1" i="0" u="none" strike="noStrike" cap="none" normalizeH="0" baseline="0">
                          <a:ln>
                            <a:noFill/>
                          </a:ln>
                          <a:solidFill>
                            <a:srgbClr val="0033CC"/>
                          </a:solidFill>
                          <a:effectLst/>
                          <a:latin typeface="Century Gothic" pitchFamily="34" charset="0"/>
                          <a:cs typeface="Arial" charset="0"/>
                        </a:rPr>
                        <a:t>Ages 10- 12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de-DE" sz="3200" b="1" i="0" u="none" strike="noStrike" cap="none" normalizeH="0" baseline="0">
                          <a:ln>
                            <a:noFill/>
                          </a:ln>
                          <a:solidFill>
                            <a:srgbClr val="0033CC"/>
                          </a:solidFill>
                          <a:effectLst/>
                          <a:latin typeface="Century Gothic" pitchFamily="34" charset="0"/>
                          <a:cs typeface="Arial" charset="0"/>
                        </a:rPr>
                        <a:t>Ages 13- 15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de-DE" sz="3200" b="1" i="0" u="none" strike="noStrike" cap="none" normalizeH="0" baseline="0">
                          <a:ln>
                            <a:noFill/>
                          </a:ln>
                          <a:solidFill>
                            <a:srgbClr val="0033CC"/>
                          </a:solidFill>
                          <a:effectLst/>
                          <a:latin typeface="Century Gothic" pitchFamily="34" charset="0"/>
                          <a:cs typeface="Arial" charset="0"/>
                        </a:rPr>
                        <a:t>Ages 16- 18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10000"/>
                  </a:ext>
                </a:extLst>
              </a:tr>
              <a:tr h="1069975">
                <a:tc>
                  <a:txBody>
                    <a:bodyPr/>
                    <a:lstStyle/>
                    <a:p>
                      <a:pPr marL="0" marR="0" lvl="0" indent="0" algn="l" defTabSz="9144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de-DE" sz="3200" b="0" i="0" u="none" strike="noStrike" cap="none" normalizeH="0" baseline="0">
                          <a:ln>
                            <a:noFill/>
                          </a:ln>
                          <a:solidFill>
                            <a:schemeClr val="tx1"/>
                          </a:solidFill>
                          <a:effectLst/>
                          <a:latin typeface="Century Gothic" pitchFamily="34" charset="0"/>
                          <a:cs typeface="Arial" charset="0"/>
                        </a:rPr>
                        <a:t>Boat trips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de-DE" sz="3200" b="0" i="0" u="none" strike="noStrike" cap="none" normalizeH="0" baseline="0">
                          <a:ln>
                            <a:noFill/>
                          </a:ln>
                          <a:solidFill>
                            <a:schemeClr val="tx1"/>
                          </a:solidFill>
                          <a:effectLst/>
                          <a:latin typeface="Century Gothic" pitchFamily="34" charset="0"/>
                          <a:cs typeface="Arial" charset="0"/>
                        </a:rPr>
                        <a:t>Swimming camps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de-DE" sz="3200" b="0" i="0" u="none" strike="noStrike" cap="none" normalizeH="0" baseline="0">
                          <a:ln>
                            <a:noFill/>
                          </a:ln>
                          <a:solidFill>
                            <a:schemeClr val="tx1"/>
                          </a:solidFill>
                          <a:effectLst/>
                          <a:latin typeface="Century Gothic" pitchFamily="34" charset="0"/>
                          <a:cs typeface="Arial" charset="0"/>
                        </a:rPr>
                        <a:t>Sleep over night trips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de-DE" sz="3200" b="0" i="0" u="none" strike="noStrike" cap="none" normalizeH="0" baseline="0">
                          <a:ln>
                            <a:noFill/>
                          </a:ln>
                          <a:solidFill>
                            <a:schemeClr val="tx1"/>
                          </a:solidFill>
                          <a:effectLst/>
                          <a:latin typeface="Century Gothic" pitchFamily="34" charset="0"/>
                          <a:cs typeface="Arial" charset="0"/>
                        </a:rPr>
                        <a:t>Trips to other countries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extLst>
                  <a:ext uri="{0D108BD9-81ED-4DB2-BD59-A6C34878D82A}">
                    <a16:rowId xmlns:a16="http://schemas.microsoft.com/office/drawing/2014/main" val="10001"/>
                  </a:ext>
                </a:extLst>
              </a:tr>
              <a:tr h="1004888">
                <a:tc>
                  <a:txBody>
                    <a:bodyPr/>
                    <a:lstStyle/>
                    <a:p>
                      <a:pPr marL="0" marR="0" lvl="0" indent="0" algn="l" defTabSz="9144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de-DE" sz="3200" b="0" i="0" u="none" strike="noStrike" cap="none" normalizeH="0" baseline="0">
                          <a:ln>
                            <a:noFill/>
                          </a:ln>
                          <a:solidFill>
                            <a:schemeClr val="tx1"/>
                          </a:solidFill>
                          <a:effectLst/>
                          <a:latin typeface="Century Gothic" pitchFamily="34" charset="0"/>
                          <a:cs typeface="Arial" charset="0"/>
                        </a:rPr>
                        <a:t>camping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de-DE" sz="3200" b="0" i="0" u="none" strike="noStrike" cap="none" normalizeH="0" baseline="0">
                          <a:ln>
                            <a:noFill/>
                          </a:ln>
                          <a:solidFill>
                            <a:schemeClr val="tx1"/>
                          </a:solidFill>
                          <a:effectLst/>
                          <a:latin typeface="Century Gothic" pitchFamily="34" charset="0"/>
                          <a:cs typeface="Arial" charset="0"/>
                        </a:rPr>
                        <a:t>Small fun parks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de-DE" sz="3200" b="0" i="0" u="none" strike="noStrike" cap="none" normalizeH="0" baseline="0">
                          <a:ln>
                            <a:noFill/>
                          </a:ln>
                          <a:solidFill>
                            <a:schemeClr val="tx1"/>
                          </a:solidFill>
                          <a:effectLst/>
                          <a:latin typeface="Century Gothic" pitchFamily="34" charset="0"/>
                          <a:cs typeface="Arial" charset="0"/>
                        </a:rPr>
                        <a:t>Fun parks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de-DE" sz="3200" b="0" i="0" u="none" strike="noStrike" cap="none" normalizeH="0" baseline="0">
                          <a:ln>
                            <a:noFill/>
                          </a:ln>
                          <a:solidFill>
                            <a:schemeClr val="tx1"/>
                          </a:solidFill>
                          <a:effectLst/>
                          <a:latin typeface="Century Gothic" pitchFamily="34" charset="0"/>
                          <a:cs typeface="Arial" charset="0"/>
                        </a:rPr>
                        <a:t>One week trips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extLst>
                  <a:ext uri="{0D108BD9-81ED-4DB2-BD59-A6C34878D82A}">
                    <a16:rowId xmlns:a16="http://schemas.microsoft.com/office/drawing/2014/main" val="10002"/>
                  </a:ext>
                </a:extLst>
              </a:tr>
              <a:tr h="731838">
                <a:tc>
                  <a:txBody>
                    <a:bodyPr/>
                    <a:lstStyle/>
                    <a:p>
                      <a:pPr marL="0" marR="0" lvl="0" indent="0" algn="l" defTabSz="9144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de-DE" sz="3200" b="0" i="0" u="none" strike="noStrike" cap="none" normalizeH="0" baseline="0">
                          <a:ln>
                            <a:noFill/>
                          </a:ln>
                          <a:solidFill>
                            <a:schemeClr val="tx1"/>
                          </a:solidFill>
                          <a:effectLst/>
                          <a:latin typeface="Century Gothic" pitchFamily="34" charset="0"/>
                          <a:cs typeface="Arial" charset="0"/>
                        </a:rPr>
                        <a:t>skiing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de-DE" sz="3200" b="0" i="0" u="none" strike="noStrike" cap="none" normalizeH="0" baseline="0">
                          <a:ln>
                            <a:noFill/>
                          </a:ln>
                          <a:solidFill>
                            <a:schemeClr val="tx1"/>
                          </a:solidFill>
                          <a:effectLst/>
                          <a:latin typeface="Century Gothic" pitchFamily="34" charset="0"/>
                          <a:cs typeface="Arial" charset="0"/>
                        </a:rPr>
                        <a:t>zoo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de-DE" sz="3200" b="0" i="0" u="none" strike="noStrike" cap="none" normalizeH="0" baseline="0">
                          <a:ln>
                            <a:noFill/>
                          </a:ln>
                          <a:solidFill>
                            <a:schemeClr val="tx1"/>
                          </a:solidFill>
                          <a:effectLst/>
                          <a:latin typeface="Century Gothic" pitchFamily="34" charset="0"/>
                          <a:cs typeface="Arial" charset="0"/>
                        </a:rPr>
                        <a:t>Skiing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de-DE" sz="3200" b="0" i="0" u="none" strike="noStrike" cap="none" normalizeH="0" baseline="0">
                          <a:ln>
                            <a:noFill/>
                          </a:ln>
                          <a:solidFill>
                            <a:schemeClr val="tx1"/>
                          </a:solidFill>
                          <a:effectLst/>
                          <a:latin typeface="Century Gothic" pitchFamily="34" charset="0"/>
                          <a:cs typeface="Arial" charset="0"/>
                        </a:rPr>
                        <a:t>Student exchanges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extLst>
                  <a:ext uri="{0D108BD9-81ED-4DB2-BD59-A6C34878D82A}">
                    <a16:rowId xmlns:a16="http://schemas.microsoft.com/office/drawing/2014/main" val="10003"/>
                  </a:ext>
                </a:extLst>
              </a:tr>
              <a:tr h="1068388">
                <a:tc>
                  <a:txBody>
                    <a:bodyPr/>
                    <a:lstStyle/>
                    <a:p>
                      <a:pPr marL="0" marR="0" lvl="0" indent="0" algn="l" defTabSz="9144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de-DE" sz="3200" b="0" i="0" u="none" strike="noStrike" cap="none" normalizeH="0" baseline="0">
                          <a:ln>
                            <a:noFill/>
                          </a:ln>
                          <a:solidFill>
                            <a:schemeClr val="tx1"/>
                          </a:solidFill>
                          <a:effectLst/>
                          <a:latin typeface="Century Gothic" pitchFamily="34" charset="0"/>
                          <a:cs typeface="Arial" charset="0"/>
                        </a:rPr>
                        <a:t>Trip to nearby town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de-DE" sz="3200" b="0" i="0" u="none" strike="noStrike" cap="none" normalizeH="0" baseline="0">
                          <a:ln>
                            <a:noFill/>
                          </a:ln>
                          <a:solidFill>
                            <a:schemeClr val="tx1"/>
                          </a:solidFill>
                          <a:effectLst/>
                          <a:latin typeface="Century Gothic" pitchFamily="34" charset="0"/>
                          <a:cs typeface="Arial" charset="0"/>
                        </a:rPr>
                        <a:t>Trip to nearby city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de-DE" sz="3200" b="0" i="0" u="none" strike="noStrike" cap="none" normalizeH="0" baseline="0">
                          <a:ln>
                            <a:noFill/>
                          </a:ln>
                          <a:solidFill>
                            <a:schemeClr val="tx1"/>
                          </a:solidFill>
                          <a:effectLst/>
                          <a:latin typeface="Century Gothic" pitchFamily="34" charset="0"/>
                          <a:cs typeface="Arial" charset="0"/>
                        </a:rPr>
                        <a:t>To the capital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de-DE" sz="3200" b="0" i="0" u="none" strike="noStrike" cap="none" normalizeH="0" baseline="0">
                          <a:ln>
                            <a:noFill/>
                          </a:ln>
                          <a:solidFill>
                            <a:schemeClr val="tx1"/>
                          </a:solidFill>
                          <a:effectLst/>
                          <a:latin typeface="Century Gothic" pitchFamily="34" charset="0"/>
                          <a:cs typeface="Arial" charset="0"/>
                        </a:rPr>
                        <a:t>To big cities abroad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extLst>
                  <a:ext uri="{0D108BD9-81ED-4DB2-BD59-A6C34878D82A}">
                    <a16:rowId xmlns:a16="http://schemas.microsoft.com/office/drawing/2014/main" val="10004"/>
                  </a:ext>
                </a:extLst>
              </a:tr>
              <a:tr h="735013">
                <a:tc>
                  <a:txBody>
                    <a:bodyPr/>
                    <a:lstStyle/>
                    <a:p>
                      <a:pPr marL="0" marR="0" lvl="0" indent="0" algn="l" defTabSz="9144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de-DE" sz="3200" b="0" i="0" u="none" strike="noStrike" cap="none" normalizeH="0" baseline="0">
                          <a:ln>
                            <a:noFill/>
                          </a:ln>
                          <a:solidFill>
                            <a:schemeClr val="tx1"/>
                          </a:solidFill>
                          <a:effectLst/>
                          <a:latin typeface="Century Gothic" pitchFamily="34" charset="0"/>
                          <a:cs typeface="Arial" charset="0"/>
                        </a:rPr>
                        <a:t>museum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de-DE" sz="3200" b="0" i="0" u="none" strike="noStrike" cap="none" normalizeH="0" baseline="0">
                          <a:ln>
                            <a:noFill/>
                          </a:ln>
                          <a:solidFill>
                            <a:schemeClr val="tx1"/>
                          </a:solidFill>
                          <a:effectLst/>
                          <a:latin typeface="Century Gothic" pitchFamily="34" charset="0"/>
                          <a:cs typeface="Arial" charset="0"/>
                        </a:rPr>
                        <a:t>Museum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0" fontAlgn="base" latinLnBrk="0" hangingPunct="0">
                        <a:lnSpc>
                          <a:spcPct val="100000"/>
                        </a:lnSpc>
                        <a:spcBef>
                          <a:spcPts val="1000"/>
                        </a:spcBef>
                        <a:spcAft>
                          <a:spcPct val="0"/>
                        </a:spcAft>
                        <a:buClr>
                          <a:srgbClr val="8AD0D6"/>
                        </a:buClr>
                        <a:buSzPct val="80000"/>
                        <a:buFont typeface="Wingdings 3" pitchFamily="18" charset="2"/>
                        <a:buNone/>
                        <a:tabLst/>
                      </a:pPr>
                      <a:endParaRPr kumimoji="0" lang="de-DE" sz="3200" b="0" i="0" u="none" strike="noStrike" cap="none" normalizeH="0" baseline="0">
                        <a:ln>
                          <a:noFill/>
                        </a:ln>
                        <a:solidFill>
                          <a:schemeClr val="tx1"/>
                        </a:solidFill>
                        <a:effectLst/>
                        <a:latin typeface="Century Gothic"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0" fontAlgn="base" latinLnBrk="0" hangingPunct="0">
                        <a:lnSpc>
                          <a:spcPct val="100000"/>
                        </a:lnSpc>
                        <a:spcBef>
                          <a:spcPts val="1000"/>
                        </a:spcBef>
                        <a:spcAft>
                          <a:spcPct val="0"/>
                        </a:spcAft>
                        <a:buClr>
                          <a:srgbClr val="8AD0D6"/>
                        </a:buClr>
                        <a:buSzPct val="80000"/>
                        <a:buFont typeface="Wingdings 3" pitchFamily="18" charset="2"/>
                        <a:buNone/>
                        <a:tabLst/>
                      </a:pPr>
                      <a:endParaRPr kumimoji="0" lang="de-DE" sz="3200" b="0" i="0" u="none" strike="noStrike" cap="none" normalizeH="0" baseline="0">
                        <a:ln>
                          <a:noFill/>
                        </a:ln>
                        <a:solidFill>
                          <a:schemeClr val="tx1"/>
                        </a:solidFill>
                        <a:effectLst/>
                        <a:latin typeface="Century Gothic"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extLst>
                  <a:ext uri="{0D108BD9-81ED-4DB2-BD59-A6C34878D82A}">
                    <a16:rowId xmlns:a16="http://schemas.microsoft.com/office/drawing/2014/main" val="10005"/>
                  </a:ext>
                </a:extLst>
              </a:tr>
              <a:tr h="730250">
                <a:tc>
                  <a:txBody>
                    <a:bodyPr/>
                    <a:lstStyle/>
                    <a:p>
                      <a:pPr marL="0" marR="0" lvl="0" indent="0" algn="l" defTabSz="914400" rtl="0" eaLnBrk="0" fontAlgn="base" latinLnBrk="0" hangingPunct="0">
                        <a:lnSpc>
                          <a:spcPct val="100000"/>
                        </a:lnSpc>
                        <a:spcBef>
                          <a:spcPts val="1000"/>
                        </a:spcBef>
                        <a:spcAft>
                          <a:spcPct val="0"/>
                        </a:spcAft>
                        <a:buClr>
                          <a:srgbClr val="8AD0D6"/>
                        </a:buClr>
                        <a:buSzPct val="80000"/>
                        <a:buFont typeface="Wingdings 3" pitchFamily="18" charset="2"/>
                        <a:buNone/>
                        <a:tabLst/>
                      </a:pPr>
                      <a:endParaRPr kumimoji="0" lang="de-DE" sz="3200" b="0" i="0" u="none" strike="noStrike" cap="none" normalizeH="0" baseline="0">
                        <a:ln>
                          <a:noFill/>
                        </a:ln>
                        <a:solidFill>
                          <a:schemeClr val="tx1"/>
                        </a:solidFill>
                        <a:effectLst/>
                        <a:latin typeface="Century Gothic"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de-DE" sz="3200" b="0" i="0" u="none" strike="noStrike" cap="none" normalizeH="0" baseline="0">
                          <a:ln>
                            <a:noFill/>
                          </a:ln>
                          <a:solidFill>
                            <a:schemeClr val="tx1"/>
                          </a:solidFill>
                          <a:effectLst/>
                          <a:latin typeface="Century Gothic" pitchFamily="34" charset="0"/>
                          <a:cs typeface="Arial" charset="0"/>
                        </a:rPr>
                        <a:t>skiing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0" fontAlgn="base" latinLnBrk="0" hangingPunct="0">
                        <a:lnSpc>
                          <a:spcPct val="100000"/>
                        </a:lnSpc>
                        <a:spcBef>
                          <a:spcPts val="1000"/>
                        </a:spcBef>
                        <a:spcAft>
                          <a:spcPct val="0"/>
                        </a:spcAft>
                        <a:buClr>
                          <a:srgbClr val="8AD0D6"/>
                        </a:buClr>
                        <a:buSzPct val="80000"/>
                        <a:buFont typeface="Wingdings 3" pitchFamily="18" charset="2"/>
                        <a:buNone/>
                        <a:tabLst/>
                      </a:pPr>
                      <a:endParaRPr kumimoji="0" lang="de-DE" sz="3200" b="0" i="0" u="none" strike="noStrike" cap="none" normalizeH="0" baseline="0">
                        <a:ln>
                          <a:noFill/>
                        </a:ln>
                        <a:solidFill>
                          <a:schemeClr val="tx1"/>
                        </a:solidFill>
                        <a:effectLst/>
                        <a:latin typeface="Century Gothic"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tc>
                  <a:txBody>
                    <a:bodyPr/>
                    <a:lstStyle/>
                    <a:p>
                      <a:pPr marL="0" marR="0" lvl="0" indent="0" algn="l" defTabSz="914400" rtl="0" eaLnBrk="0" fontAlgn="base" latinLnBrk="0" hangingPunct="0">
                        <a:lnSpc>
                          <a:spcPct val="100000"/>
                        </a:lnSpc>
                        <a:spcBef>
                          <a:spcPts val="1000"/>
                        </a:spcBef>
                        <a:spcAft>
                          <a:spcPct val="0"/>
                        </a:spcAft>
                        <a:buClr>
                          <a:srgbClr val="8AD0D6"/>
                        </a:buClr>
                        <a:buSzPct val="80000"/>
                        <a:buFont typeface="Wingdings 3" pitchFamily="18" charset="2"/>
                        <a:buNone/>
                        <a:tabLst/>
                      </a:pPr>
                      <a:endParaRPr kumimoji="0" lang="de-DE" sz="3200" b="0" i="0" u="none" strike="noStrike" cap="none" normalizeH="0" baseline="0">
                        <a:ln>
                          <a:noFill/>
                        </a:ln>
                        <a:solidFill>
                          <a:schemeClr val="tx1"/>
                        </a:solidFill>
                        <a:effectLst/>
                        <a:latin typeface="Century Gothic"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alpha val="50195"/>
                      </a:schemeClr>
                    </a:solidFill>
                  </a:tcPr>
                </a:tc>
                <a:extLst>
                  <a:ext uri="{0D108BD9-81ED-4DB2-BD59-A6C34878D82A}">
                    <a16:rowId xmlns:a16="http://schemas.microsoft.com/office/drawing/2014/main" val="10006"/>
                  </a:ext>
                </a:extLst>
              </a:tr>
            </a:tbl>
          </a:graphicData>
        </a:graphic>
      </p:graphicFrame>
      <p:pic>
        <p:nvPicPr>
          <p:cNvPr id="29739" name="Picture 44" descr="Zoolandian yleiskuva"/>
          <p:cNvPicPr>
            <a:picLocks noChangeAspect="1" noChangeArrowheads="1"/>
          </p:cNvPicPr>
          <p:nvPr/>
        </p:nvPicPr>
        <p:blipFill>
          <a:blip r:embed="rId2" cstate="email">
            <a:extLst>
              <a:ext uri="{28A0092B-C50C-407E-A947-70E740481C1C}">
                <a14:useLocalDpi xmlns:a14="http://schemas.microsoft.com/office/drawing/2010/main"/>
              </a:ext>
            </a:extLst>
          </a:blip>
          <a:srcRect t="-22565"/>
          <a:stretch>
            <a:fillRect/>
          </a:stretch>
        </p:blipFill>
        <p:spPr bwMode="auto">
          <a:xfrm>
            <a:off x="6096000" y="4760913"/>
            <a:ext cx="6096000" cy="2814637"/>
          </a:xfrm>
          <a:prstGeom prst="rect">
            <a:avLst/>
          </a:prstGeom>
          <a:noFill/>
          <a:ln w="9525">
            <a:noFill/>
            <a:miter lim="800000"/>
            <a:headEnd/>
            <a:tailEnd/>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idx="4294967295"/>
          </p:nvPr>
        </p:nvSpPr>
        <p:spPr/>
        <p:txBody>
          <a:bodyPr/>
          <a:lstStyle/>
          <a:p>
            <a:pPr algn="ctr"/>
            <a:r>
              <a:rPr lang="de-DE" sz="6600" b="1">
                <a:solidFill>
                  <a:srgbClr val="CCECFF"/>
                </a:solidFill>
                <a:latin typeface="Batang" pitchFamily="18" charset="-127"/>
              </a:rPr>
              <a:t>Cultural exchange</a:t>
            </a:r>
          </a:p>
        </p:txBody>
      </p:sp>
      <p:sp>
        <p:nvSpPr>
          <p:cNvPr id="30722" name="Rectangle 3"/>
          <p:cNvSpPr>
            <a:spLocks noGrp="1"/>
          </p:cNvSpPr>
          <p:nvPr>
            <p:ph type="body" idx="4294967295"/>
          </p:nvPr>
        </p:nvSpPr>
        <p:spPr/>
        <p:txBody>
          <a:bodyPr/>
          <a:lstStyle/>
          <a:p>
            <a:r>
              <a:rPr lang="de-DE" sz="3200"/>
              <a:t>An Ideal European School:</a:t>
            </a:r>
          </a:p>
          <a:p>
            <a:r>
              <a:rPr lang="de-DE" sz="3200"/>
              <a:t>Should give the students the opportunity to get to know each other via </a:t>
            </a:r>
          </a:p>
          <a:p>
            <a:r>
              <a:rPr lang="de-DE" sz="3200"/>
              <a:t>Skype, e-mail, social media, post cards</a:t>
            </a:r>
          </a:p>
          <a:p>
            <a:r>
              <a:rPr lang="de-DE" sz="3200"/>
              <a:t>Should offer language trips</a:t>
            </a:r>
          </a:p>
          <a:p>
            <a:r>
              <a:rPr lang="de-DE" sz="3200"/>
              <a:t>Students should attend language classes</a:t>
            </a:r>
          </a:p>
          <a:p>
            <a:r>
              <a:rPr lang="de-DE" sz="3200"/>
              <a:t>Should have partner schools</a:t>
            </a:r>
          </a:p>
          <a:p>
            <a:endParaRPr lang="de-DE" sz="3200"/>
          </a:p>
          <a:p>
            <a:endParaRPr lang="de-DE"/>
          </a:p>
          <a:p>
            <a:endParaRPr lang="de-DE"/>
          </a:p>
          <a:p>
            <a:endParaRPr lang="de-DE"/>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idx="4294967295"/>
          </p:nvPr>
        </p:nvSpPr>
        <p:spPr>
          <a:xfrm>
            <a:off x="646113" y="231775"/>
            <a:ext cx="9404350" cy="1400175"/>
          </a:xfrm>
        </p:spPr>
        <p:txBody>
          <a:bodyPr/>
          <a:lstStyle/>
          <a:p>
            <a:pPr algn="ctr"/>
            <a:r>
              <a:rPr lang="de-DE" sz="8800" b="1">
                <a:solidFill>
                  <a:srgbClr val="CCECFF"/>
                </a:solidFill>
                <a:latin typeface="Batang" pitchFamily="18" charset="-127"/>
              </a:rPr>
              <a:t>School uniforms</a:t>
            </a:r>
          </a:p>
        </p:txBody>
      </p:sp>
      <p:sp>
        <p:nvSpPr>
          <p:cNvPr id="31746" name="Rectangle 3"/>
          <p:cNvSpPr>
            <a:spLocks noGrp="1"/>
          </p:cNvSpPr>
          <p:nvPr>
            <p:ph type="body" idx="4294967295"/>
          </p:nvPr>
        </p:nvSpPr>
        <p:spPr>
          <a:xfrm>
            <a:off x="300038" y="1352550"/>
            <a:ext cx="11247437" cy="4857750"/>
          </a:xfrm>
        </p:spPr>
        <p:txBody>
          <a:bodyPr/>
          <a:lstStyle/>
          <a:p>
            <a:r>
              <a:rPr lang="de-DE" sz="3200" u="sng"/>
              <a:t>No</a:t>
            </a:r>
            <a:r>
              <a:rPr lang="de-DE" sz="3200"/>
              <a:t> uniforms</a:t>
            </a:r>
          </a:p>
          <a:p>
            <a:r>
              <a:rPr lang="de-DE" sz="3200"/>
              <a:t>Unless there are some advantages:</a:t>
            </a:r>
          </a:p>
          <a:p>
            <a:r>
              <a:rPr lang="de-DE" sz="3200"/>
              <a:t>Students don`t have to choose clothes in the morning</a:t>
            </a:r>
          </a:p>
          <a:p>
            <a:r>
              <a:rPr lang="de-DE" sz="3200"/>
              <a:t>Nobody is being bullied </a:t>
            </a:r>
          </a:p>
          <a:p>
            <a:pPr>
              <a:buFont typeface="Wingdings 3" pitchFamily="18" charset="2"/>
              <a:buNone/>
            </a:pPr>
            <a:r>
              <a:rPr lang="de-DE" sz="3200"/>
              <a:t>   because of cheap, ugly </a:t>
            </a:r>
          </a:p>
          <a:p>
            <a:pPr>
              <a:buFont typeface="Wingdings 3" pitchFamily="18" charset="2"/>
              <a:buNone/>
            </a:pPr>
            <a:r>
              <a:rPr lang="de-DE" sz="3200"/>
              <a:t>   or old clothes</a:t>
            </a:r>
          </a:p>
          <a:p>
            <a:r>
              <a:rPr lang="de-DE" sz="3200" u="sng"/>
              <a:t>But students should be</a:t>
            </a:r>
          </a:p>
          <a:p>
            <a:pPr>
              <a:buFont typeface="Wingdings 3" pitchFamily="18" charset="2"/>
              <a:buNone/>
            </a:pPr>
            <a:r>
              <a:rPr lang="de-DE" sz="3200" u="sng"/>
              <a:t>    free to choose, what to wear</a:t>
            </a:r>
          </a:p>
          <a:p>
            <a:r>
              <a:rPr lang="de-DE" sz="3200"/>
              <a:t>Same clothes for competitions only</a:t>
            </a:r>
          </a:p>
        </p:txBody>
      </p:sp>
      <p:pic>
        <p:nvPicPr>
          <p:cNvPr id="31747" name="Picture 4" descr="Bildergebnis für schuluniform">
            <a:hlinkClick r:id="rId2"/>
          </p:cNvPr>
          <p:cNvPicPr>
            <a:picLocks noChangeAspect="1" noChangeArrowheads="1"/>
          </p:cNvPicPr>
          <p:nvPr/>
        </p:nvPicPr>
        <p:blipFill>
          <a:blip r:embed="rId3"/>
          <a:srcRect/>
          <a:stretch>
            <a:fillRect/>
          </a:stretch>
        </p:blipFill>
        <p:spPr bwMode="auto">
          <a:xfrm>
            <a:off x="6759575" y="3567113"/>
            <a:ext cx="5089525" cy="2493962"/>
          </a:xfrm>
          <a:prstGeom prst="rect">
            <a:avLst/>
          </a:prstGeom>
          <a:noFill/>
          <a:ln w="9525">
            <a:noFill/>
            <a:miter lim="800000"/>
            <a:headEnd/>
            <a:tailEnd/>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Otsikko 1"/>
          <p:cNvSpPr>
            <a:spLocks noGrp="1"/>
          </p:cNvSpPr>
          <p:nvPr>
            <p:ph type="title" idx="4294967295"/>
          </p:nvPr>
        </p:nvSpPr>
        <p:spPr/>
        <p:txBody>
          <a:bodyPr/>
          <a:lstStyle/>
          <a:p>
            <a:r>
              <a:rPr lang="fi-FI"/>
              <a:t>Relationships between the teachers and the students</a:t>
            </a:r>
          </a:p>
        </p:txBody>
      </p:sp>
      <p:sp>
        <p:nvSpPr>
          <p:cNvPr id="32770" name="Sisällön paikkamerkki 2"/>
          <p:cNvSpPr>
            <a:spLocks noGrp="1"/>
          </p:cNvSpPr>
          <p:nvPr>
            <p:ph idx="4294967295"/>
          </p:nvPr>
        </p:nvSpPr>
        <p:spPr/>
        <p:txBody>
          <a:bodyPr/>
          <a:lstStyle/>
          <a:p>
            <a:r>
              <a:rPr lang="en-US" sz="2400"/>
              <a:t>Teachers can not think that they are better than students, but must be equal. This means that students should call the teachers by their name, not their surname. Teachers should spend more time together with students at break and this lets students and teachers talk more (meaning students feel safe going to teachers about problems).</a:t>
            </a:r>
          </a:p>
          <a:p>
            <a:endParaRPr lang="fi-FI"/>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Otsikko 1"/>
          <p:cNvSpPr>
            <a:spLocks noGrp="1"/>
          </p:cNvSpPr>
          <p:nvPr>
            <p:ph type="title" idx="4294967295"/>
          </p:nvPr>
        </p:nvSpPr>
        <p:spPr/>
        <p:txBody>
          <a:bodyPr/>
          <a:lstStyle/>
          <a:p>
            <a:r>
              <a:rPr lang="fi-FI"/>
              <a:t>Practical subjects</a:t>
            </a:r>
          </a:p>
        </p:txBody>
      </p:sp>
      <p:sp>
        <p:nvSpPr>
          <p:cNvPr id="33794" name="Sisällön paikkamerkki 2"/>
          <p:cNvSpPr>
            <a:spLocks noGrp="1"/>
          </p:cNvSpPr>
          <p:nvPr>
            <p:ph idx="4294967295"/>
          </p:nvPr>
        </p:nvSpPr>
        <p:spPr/>
        <p:txBody>
          <a:bodyPr/>
          <a:lstStyle/>
          <a:p>
            <a:r>
              <a:rPr lang="en-US" sz="2400"/>
              <a:t>Subjects such as drama, music, science and home economics need special equipment: drama studios, music recording studios, science and cooking rooms. We would also need:</a:t>
            </a:r>
            <a:br>
              <a:rPr lang="en-US" sz="2400"/>
            </a:br>
            <a:r>
              <a:rPr lang="en-US" sz="2400"/>
              <a:t>Sewing and joinery and metal works</a:t>
            </a:r>
            <a:br>
              <a:rPr lang="en-US" sz="2400"/>
            </a:br>
            <a:r>
              <a:rPr lang="en-US" sz="2400"/>
              <a:t>Science rooms with materials</a:t>
            </a:r>
            <a:endParaRPr lang="fi-FI"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Otsikko 1"/>
          <p:cNvSpPr>
            <a:spLocks noGrp="1"/>
          </p:cNvSpPr>
          <p:nvPr>
            <p:ph type="title" idx="4294967295"/>
          </p:nvPr>
        </p:nvSpPr>
        <p:spPr/>
        <p:txBody>
          <a:bodyPr/>
          <a:lstStyle/>
          <a:p>
            <a:r>
              <a:rPr lang="fi-FI"/>
              <a:t>Lesson format</a:t>
            </a:r>
          </a:p>
        </p:txBody>
      </p:sp>
      <p:sp>
        <p:nvSpPr>
          <p:cNvPr id="34818" name="Sisällön paikkamerkki 2"/>
          <p:cNvSpPr>
            <a:spLocks noGrp="1"/>
          </p:cNvSpPr>
          <p:nvPr>
            <p:ph idx="4294967295"/>
          </p:nvPr>
        </p:nvSpPr>
        <p:spPr/>
        <p:txBody>
          <a:bodyPr/>
          <a:lstStyle/>
          <a:p>
            <a:pPr marL="0" indent="0">
              <a:buFont typeface="Wingdings 3" pitchFamily="18" charset="2"/>
              <a:buNone/>
            </a:pPr>
            <a:r>
              <a:rPr lang="es-ES" sz="2400"/>
              <a:t>The lesson should be fun but they should also have discussions. In the classes, one must not sit alone but in groups of around 6 people, one must not sit alone. The teacher must not shout nor raise their voice without reason.</a:t>
            </a:r>
          </a:p>
          <a:p>
            <a:pPr marL="0" indent="0">
              <a:buFont typeface="Wingdings 3" pitchFamily="18" charset="2"/>
              <a:buNone/>
            </a:pPr>
            <a:endParaRPr lang="fi-FI"/>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Otsikko 1"/>
          <p:cNvSpPr>
            <a:spLocks noGrp="1"/>
          </p:cNvSpPr>
          <p:nvPr>
            <p:ph type="title" idx="4294967295"/>
          </p:nvPr>
        </p:nvSpPr>
        <p:spPr/>
        <p:txBody>
          <a:bodyPr/>
          <a:lstStyle/>
          <a:p>
            <a:r>
              <a:rPr lang="fi-FI"/>
              <a:t>Education</a:t>
            </a:r>
          </a:p>
        </p:txBody>
      </p:sp>
      <p:sp>
        <p:nvSpPr>
          <p:cNvPr id="36866" name="Sisällön paikkamerkki 2"/>
          <p:cNvSpPr>
            <a:spLocks noGrp="1"/>
          </p:cNvSpPr>
          <p:nvPr>
            <p:ph idx="4294967295"/>
          </p:nvPr>
        </p:nvSpPr>
        <p:spPr/>
        <p:txBody>
          <a:bodyPr/>
          <a:lstStyle/>
          <a:p>
            <a:r>
              <a:rPr lang="en-US" sz="2400"/>
              <a:t>We would like a huge building because it would make it easier to move around the building</a:t>
            </a:r>
            <a:br>
              <a:rPr lang="en-US" sz="2400"/>
            </a:br>
            <a:r>
              <a:rPr lang="en-US" sz="2400"/>
              <a:t>We also believe that all schools should have large rooms, rest rooms, large libraries, a dark room with a bed to rest, music halls, lounges for school clubs, larger physical education facilities (includes a Sound for motivation, more private locker rooms (as each person has their own shower and have their own small changing room).</a:t>
            </a:r>
            <a:br>
              <a:rPr lang="en-US" sz="2400"/>
            </a:br>
            <a:r>
              <a:rPr lang="en-US" sz="2400"/>
              <a:t>In addition it should have more technology (for example some rooms of computers)</a:t>
            </a:r>
          </a:p>
          <a:p>
            <a:endParaRPr lang="fi-FI"/>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Otsikko 1"/>
          <p:cNvSpPr>
            <a:spLocks noGrp="1"/>
          </p:cNvSpPr>
          <p:nvPr>
            <p:ph type="title" idx="4294967295"/>
          </p:nvPr>
        </p:nvSpPr>
        <p:spPr/>
        <p:txBody>
          <a:bodyPr anchor="ctr"/>
          <a:lstStyle/>
          <a:p>
            <a:r>
              <a:rPr lang="fi-FI"/>
              <a:t>THE CANTEEN</a:t>
            </a:r>
          </a:p>
        </p:txBody>
      </p:sp>
      <p:sp>
        <p:nvSpPr>
          <p:cNvPr id="17410" name="Sisällön paikkamerkki 2"/>
          <p:cNvSpPr>
            <a:spLocks noGrp="1"/>
          </p:cNvSpPr>
          <p:nvPr>
            <p:ph idx="4294967295"/>
          </p:nvPr>
        </p:nvSpPr>
        <p:spPr/>
        <p:txBody>
          <a:bodyPr lIns="45720" rIns="45720"/>
          <a:lstStyle/>
          <a:p>
            <a:pPr marL="90488" indent="-90488" defTabSz="914400"/>
            <a:r>
              <a:rPr lang="fi-FI" sz="2400"/>
              <a:t>Our ideal canteen is wide, clean and comfortable</a:t>
            </a:r>
          </a:p>
          <a:p>
            <a:pPr marL="90488" indent="-90488" defTabSz="914400"/>
            <a:r>
              <a:rPr lang="fi-FI" sz="2400"/>
              <a:t>Menu has variety foods for everyone for example vegetarian food</a:t>
            </a:r>
          </a:p>
          <a:p>
            <a:pPr marL="90488" indent="-90488" defTabSz="914400"/>
            <a:r>
              <a:rPr lang="fi-FI" sz="2400"/>
              <a:t> The desks are in a circle so you can talk to each other and between the tables there is space to walk</a:t>
            </a:r>
          </a:p>
          <a:p>
            <a:pPr marL="90488" indent="-90488" defTabSz="914400"/>
            <a:r>
              <a:rPr lang="fi-FI" sz="2400"/>
              <a:t>On the tables there is decoration like flowers</a:t>
            </a:r>
          </a:p>
          <a:p>
            <a:pPr marL="90488" indent="-90488" defTabSz="914400"/>
            <a:r>
              <a:rPr lang="fi-FI" sz="2400"/>
              <a:t>You can get food everywhere from the canteen</a:t>
            </a:r>
          </a:p>
          <a:p>
            <a:pPr marL="90488" indent="-90488" defTabSz="914400"/>
            <a:endParaRPr lang="fi-FI" sz="2400"/>
          </a:p>
          <a:p>
            <a:pPr marL="90488" indent="-90488" defTabSz="914400"/>
            <a:endParaRPr lang="fi-FI" sz="2400"/>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Otsikko 1"/>
          <p:cNvSpPr>
            <a:spLocks noGrp="1"/>
          </p:cNvSpPr>
          <p:nvPr>
            <p:ph type="title" idx="4294967295"/>
          </p:nvPr>
        </p:nvSpPr>
        <p:spPr/>
        <p:txBody>
          <a:bodyPr anchor="ctr"/>
          <a:lstStyle/>
          <a:p>
            <a:r>
              <a:rPr lang="fi-FI"/>
              <a:t>THE FOOD</a:t>
            </a:r>
          </a:p>
        </p:txBody>
      </p:sp>
      <p:sp>
        <p:nvSpPr>
          <p:cNvPr id="18434" name="Sisällön paikkamerkki 2"/>
          <p:cNvSpPr>
            <a:spLocks noGrp="1"/>
          </p:cNvSpPr>
          <p:nvPr>
            <p:ph idx="4294967295"/>
          </p:nvPr>
        </p:nvSpPr>
        <p:spPr/>
        <p:txBody>
          <a:bodyPr lIns="45720" rIns="45720"/>
          <a:lstStyle/>
          <a:p>
            <a:pPr marL="90488" indent="-90488" defTabSz="914400"/>
            <a:r>
              <a:rPr lang="fi-FI" sz="2900"/>
              <a:t>During the breaks and the lunch break you can get different snacks like pizza and biscuits.</a:t>
            </a:r>
          </a:p>
          <a:p>
            <a:pPr marL="90488" indent="-90488" defTabSz="914400"/>
            <a:r>
              <a:rPr lang="fi-FI" sz="2900"/>
              <a:t>In the lunch break you can eat many different foods, you can eat the main meal</a:t>
            </a:r>
          </a:p>
          <a:p>
            <a:pPr marL="90488" indent="-90488" defTabSz="914400"/>
            <a:r>
              <a:rPr lang="fi-FI" sz="2900"/>
              <a:t>For vegetarians there are fries and many vegetables.</a:t>
            </a:r>
          </a:p>
          <a:p>
            <a:pPr marL="90488" indent="-90488" defTabSz="914400"/>
            <a:r>
              <a:rPr lang="fi-FI" sz="2900"/>
              <a:t>You can get meal in every break.</a:t>
            </a:r>
          </a:p>
          <a:p>
            <a:pPr marL="90488" indent="-90488" defTabSz="914400"/>
            <a:r>
              <a:rPr lang="fi-FI" sz="2900"/>
              <a:t>The meal of the day is always fresh</a:t>
            </a:r>
          </a:p>
          <a:p>
            <a:pPr marL="90488" indent="-90488" defTabSz="914400"/>
            <a:endParaRPr lang="fi-FI"/>
          </a:p>
          <a:p>
            <a:pPr marL="90488" indent="-90488" defTabSz="914400"/>
            <a:endParaRPr lang="fi-FI"/>
          </a:p>
          <a:p>
            <a:pPr marL="90488" indent="-90488" defTabSz="914400"/>
            <a:endParaRPr lang="fi-FI"/>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Otsikko 1"/>
          <p:cNvSpPr>
            <a:spLocks noGrp="1"/>
          </p:cNvSpPr>
          <p:nvPr>
            <p:ph type="title" idx="4294967295"/>
          </p:nvPr>
        </p:nvSpPr>
        <p:spPr/>
        <p:txBody>
          <a:bodyPr anchor="ctr"/>
          <a:lstStyle/>
          <a:p>
            <a:r>
              <a:rPr lang="fi-FI"/>
              <a:t>THE PROGRAM OF THE SUBJECTS</a:t>
            </a:r>
          </a:p>
        </p:txBody>
      </p:sp>
      <p:sp>
        <p:nvSpPr>
          <p:cNvPr id="19458" name="Sisällön paikkamerkki 2"/>
          <p:cNvSpPr>
            <a:spLocks noGrp="1"/>
          </p:cNvSpPr>
          <p:nvPr>
            <p:ph idx="4294967295"/>
          </p:nvPr>
        </p:nvSpPr>
        <p:spPr/>
        <p:txBody>
          <a:bodyPr lIns="45720" rIns="45720"/>
          <a:lstStyle/>
          <a:p>
            <a:pPr marL="90488" indent="-90488" defTabSz="914400"/>
            <a:r>
              <a:rPr lang="fi-FI" sz="2900"/>
              <a:t>The students are able to choose some of the subjects.</a:t>
            </a:r>
          </a:p>
          <a:p>
            <a:pPr marL="90488" indent="-90488" defTabSz="914400"/>
            <a:r>
              <a:rPr lang="fi-FI" sz="2900"/>
              <a:t>The students can get extra lessons for languages and other subjects if they want that for example if you want to study Japanese there can be possibilities for that</a:t>
            </a:r>
          </a:p>
          <a:p>
            <a:pPr marL="90488" indent="-90488" defTabSz="914400"/>
            <a:r>
              <a:rPr lang="fi-FI" sz="2900"/>
              <a:t>In the subjects there are a lot of creative activities</a:t>
            </a:r>
          </a:p>
          <a:p>
            <a:pPr marL="90488" indent="-90488" defTabSz="914400"/>
            <a:r>
              <a:rPr lang="fi-FI" sz="2900"/>
              <a:t>Small group sizes</a:t>
            </a:r>
          </a:p>
          <a:p>
            <a:pPr marL="90488" indent="-90488" defTabSz="914400"/>
            <a:endParaRPr lang="fi-FI"/>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Otsikko 1"/>
          <p:cNvSpPr>
            <a:spLocks noGrp="1"/>
          </p:cNvSpPr>
          <p:nvPr>
            <p:ph type="title" idx="4294967295"/>
          </p:nvPr>
        </p:nvSpPr>
        <p:spPr/>
        <p:txBody>
          <a:bodyPr/>
          <a:lstStyle/>
          <a:p>
            <a:pPr eaLnBrk="1" hangingPunct="1"/>
            <a:r>
              <a:rPr lang="fi-FI"/>
              <a:t>Les Technologies </a:t>
            </a:r>
          </a:p>
        </p:txBody>
      </p:sp>
      <p:sp>
        <p:nvSpPr>
          <p:cNvPr id="21506" name="Sisällön paikkamerkki 2"/>
          <p:cNvSpPr>
            <a:spLocks noGrp="1"/>
          </p:cNvSpPr>
          <p:nvPr>
            <p:ph idx="4294967295"/>
          </p:nvPr>
        </p:nvSpPr>
        <p:spPr/>
        <p:txBody>
          <a:bodyPr/>
          <a:lstStyle/>
          <a:p>
            <a:pPr eaLnBrk="1" hangingPunct="1"/>
            <a:r>
              <a:rPr lang="fi-FI" sz="2400"/>
              <a:t>Choose between iPads and MacBooks</a:t>
            </a:r>
          </a:p>
          <a:p>
            <a:pPr eaLnBrk="1" hangingPunct="1">
              <a:buFont typeface="Wingdings 3" pitchFamily="18" charset="2"/>
              <a:buNone/>
            </a:pPr>
            <a:r>
              <a:rPr lang="fi-FI" sz="2400"/>
              <a:t>When  you’re sick you get homework to your own iPad with Showbie</a:t>
            </a:r>
          </a:p>
          <a:p>
            <a:pPr eaLnBrk="1" hangingPunct="1"/>
            <a:r>
              <a:rPr lang="fi-FI" sz="2400"/>
              <a:t>Working is faster</a:t>
            </a:r>
          </a:p>
          <a:p>
            <a:pPr eaLnBrk="1" hangingPunct="1"/>
            <a:r>
              <a:rPr lang="fi-FI" sz="2400"/>
              <a:t>Text is cleaner</a:t>
            </a:r>
          </a:p>
          <a:p>
            <a:pPr eaLnBrk="1" hangingPunct="1"/>
            <a:r>
              <a:rPr lang="fi-FI" sz="2400"/>
              <a:t>No need for notebooks for every subject</a:t>
            </a:r>
          </a:p>
          <a:p>
            <a:pPr eaLnBrk="1" hangingPunct="1"/>
            <a:r>
              <a:rPr lang="fi-FI" sz="2400"/>
              <a:t>Students can look up things on the internet and    teacher can help other students</a:t>
            </a:r>
          </a:p>
          <a:p>
            <a:pPr eaLnBrk="1" hangingPunct="1"/>
            <a:r>
              <a:rPr lang="fi-FI" sz="2400"/>
              <a:t>Music helps to concentrate</a:t>
            </a:r>
          </a:p>
          <a:p>
            <a:pPr eaLnBrk="1" hangingPunct="1"/>
            <a:r>
              <a:rPr lang="fi-FI" sz="2400"/>
              <a:t>You can’t lose important notes</a:t>
            </a:r>
          </a:p>
        </p:txBody>
      </p:sp>
      <p:pic>
        <p:nvPicPr>
          <p:cNvPr id="21507" name="Kuva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858250" y="3838575"/>
            <a:ext cx="2644775" cy="1841500"/>
          </a:xfrm>
          <a:prstGeom prst="rect">
            <a:avLst/>
          </a:prstGeom>
          <a:noFill/>
          <a:ln w="9525">
            <a:noFill/>
            <a:miter lim="800000"/>
            <a:headEnd/>
            <a:tailEnd/>
          </a:ln>
        </p:spPr>
      </p:pic>
      <p:pic>
        <p:nvPicPr>
          <p:cNvPr id="21508" name="Kuva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75513" y="225425"/>
            <a:ext cx="2644775" cy="1982788"/>
          </a:xfrm>
          <a:prstGeom prst="rect">
            <a:avLst/>
          </a:prstGeom>
          <a:noFill/>
          <a:ln w="9525">
            <a:noFill/>
            <a:miter lim="800000"/>
            <a:headEnd/>
            <a:tailEnd/>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Otsikko 1"/>
          <p:cNvSpPr>
            <a:spLocks noGrp="1"/>
          </p:cNvSpPr>
          <p:nvPr>
            <p:ph type="title" idx="4294967295"/>
          </p:nvPr>
        </p:nvSpPr>
        <p:spPr/>
        <p:txBody>
          <a:bodyPr/>
          <a:lstStyle/>
          <a:p>
            <a:pPr eaLnBrk="1" hangingPunct="1"/>
            <a:r>
              <a:rPr lang="fi-FI"/>
              <a:t>Equipment</a:t>
            </a:r>
          </a:p>
        </p:txBody>
      </p:sp>
      <p:sp>
        <p:nvSpPr>
          <p:cNvPr id="22530" name="Sisällön paikkamerkki 2"/>
          <p:cNvSpPr>
            <a:spLocks noGrp="1"/>
          </p:cNvSpPr>
          <p:nvPr>
            <p:ph idx="4294967295"/>
          </p:nvPr>
        </p:nvSpPr>
        <p:spPr/>
        <p:txBody>
          <a:bodyPr/>
          <a:lstStyle/>
          <a:p>
            <a:pPr eaLnBrk="1" hangingPunct="1"/>
            <a:endParaRPr lang="fi-FI"/>
          </a:p>
          <a:p>
            <a:pPr eaLnBrk="1" hangingPunct="1"/>
            <a:r>
              <a:rPr lang="fi-FI" sz="2400"/>
              <a:t>New books with new information</a:t>
            </a:r>
          </a:p>
          <a:p>
            <a:pPr eaLnBrk="1" hangingPunct="1"/>
            <a:r>
              <a:rPr lang="fi-FI" sz="2400"/>
              <a:t>Good calculators</a:t>
            </a:r>
          </a:p>
          <a:p>
            <a:pPr eaLnBrk="1" hangingPunct="1"/>
            <a:r>
              <a:rPr lang="fi-FI" sz="2400"/>
              <a:t>Smart desks and chairs</a:t>
            </a:r>
          </a:p>
          <a:p>
            <a:pPr eaLnBrk="1" hangingPunct="1"/>
            <a:r>
              <a:rPr lang="fi-FI" sz="2400"/>
              <a:t>Smartboards and beamers</a:t>
            </a:r>
          </a:p>
          <a:p>
            <a:pPr eaLnBrk="1" hangingPunct="1"/>
            <a:r>
              <a:rPr lang="fi-FI" sz="2400"/>
              <a:t>Pencils and other equipments should be free</a:t>
            </a:r>
          </a:p>
          <a:p>
            <a:pPr eaLnBrk="1" hangingPunct="1"/>
            <a:r>
              <a:rPr lang="fi-FI" sz="2400"/>
              <a:t>Power outlets in every desk</a:t>
            </a:r>
          </a:p>
          <a:p>
            <a:pPr eaLnBrk="1" hangingPunct="1"/>
            <a:r>
              <a:rPr lang="fi-FI" sz="2400"/>
              <a:t>Good equipment in science for every desk</a:t>
            </a:r>
          </a:p>
          <a:p>
            <a:pPr eaLnBrk="1" hangingPunct="1"/>
            <a:endParaRPr lang="fi-FI"/>
          </a:p>
        </p:txBody>
      </p:sp>
      <p:pic>
        <p:nvPicPr>
          <p:cNvPr id="22531" name="Kuva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20088" y="3989388"/>
            <a:ext cx="3476625" cy="2605087"/>
          </a:xfrm>
          <a:prstGeom prst="rect">
            <a:avLst/>
          </a:prstGeom>
          <a:noFill/>
          <a:ln w="9525">
            <a:noFill/>
            <a:miter lim="800000"/>
            <a:headEnd/>
            <a:tailEnd/>
          </a:ln>
        </p:spPr>
      </p:pic>
      <p:pic>
        <p:nvPicPr>
          <p:cNvPr id="22532" name="Kuva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94475" y="1600200"/>
            <a:ext cx="5254625" cy="2189163"/>
          </a:xfrm>
          <a:prstGeom prst="rect">
            <a:avLst/>
          </a:prstGeom>
          <a:noFill/>
          <a:ln w="9525">
            <a:noFill/>
            <a:miter lim="800000"/>
            <a:headEnd/>
            <a:tailEnd/>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Otsikko 1"/>
          <p:cNvSpPr>
            <a:spLocks noGrp="1"/>
          </p:cNvSpPr>
          <p:nvPr>
            <p:ph type="title" idx="4294967295"/>
          </p:nvPr>
        </p:nvSpPr>
        <p:spPr/>
        <p:txBody>
          <a:bodyPr/>
          <a:lstStyle/>
          <a:p>
            <a:pPr eaLnBrk="1" hangingPunct="1"/>
            <a:r>
              <a:rPr lang="fi-FI"/>
              <a:t>Schooldays</a:t>
            </a:r>
          </a:p>
        </p:txBody>
      </p:sp>
      <p:sp>
        <p:nvSpPr>
          <p:cNvPr id="3" name="Sisällön paikkamerkki 2"/>
          <p:cNvSpPr>
            <a:spLocks noGrp="1"/>
          </p:cNvSpPr>
          <p:nvPr>
            <p:ph idx="4294967295"/>
          </p:nvPr>
        </p:nvSpPr>
        <p:spPr/>
        <p:txBody>
          <a:bodyPr rtlCol="0">
            <a:normAutofit/>
          </a:bodyPr>
          <a:lstStyle/>
          <a:p>
            <a:pPr eaLnBrk="1" fontAlgn="auto" hangingPunct="1">
              <a:spcAft>
                <a:spcPts val="0"/>
              </a:spcAft>
              <a:buClr>
                <a:schemeClr val="bg2">
                  <a:lumMod val="40000"/>
                  <a:lumOff val="60000"/>
                </a:schemeClr>
              </a:buClr>
              <a:buFont typeface="Wingdings 3" charset="2"/>
              <a:buChar char=""/>
              <a:defRPr/>
            </a:pPr>
            <a:r>
              <a:rPr lang="fi-FI" sz="2400" kern="1200" dirty="0" err="1">
                <a:latin typeface="+mj-lt"/>
                <a:ea typeface="+mj-ea"/>
                <a:cs typeface="+mj-cs"/>
              </a:rPr>
              <a:t>From</a:t>
            </a:r>
            <a:r>
              <a:rPr lang="fi-FI" sz="2400" kern="1200" dirty="0">
                <a:latin typeface="+mj-lt"/>
                <a:ea typeface="+mj-ea"/>
                <a:cs typeface="+mj-cs"/>
              </a:rPr>
              <a:t> 8am to 2pm</a:t>
            </a:r>
          </a:p>
          <a:p>
            <a:pPr eaLnBrk="1" fontAlgn="auto" hangingPunct="1">
              <a:spcAft>
                <a:spcPts val="0"/>
              </a:spcAft>
              <a:buClr>
                <a:schemeClr val="bg2">
                  <a:lumMod val="40000"/>
                  <a:lumOff val="60000"/>
                </a:schemeClr>
              </a:buClr>
              <a:buFont typeface="Wingdings 3" charset="2"/>
              <a:buChar char=""/>
              <a:defRPr/>
            </a:pPr>
            <a:r>
              <a:rPr lang="fi-FI" sz="2400" kern="1200" dirty="0">
                <a:latin typeface="+mj-lt"/>
                <a:ea typeface="+mj-ea"/>
                <a:cs typeface="+mj-cs"/>
              </a:rPr>
              <a:t>6 </a:t>
            </a:r>
            <a:r>
              <a:rPr lang="fi-FI" sz="2400" kern="1200" dirty="0" err="1">
                <a:latin typeface="+mj-lt"/>
                <a:ea typeface="+mj-ea"/>
                <a:cs typeface="+mj-cs"/>
              </a:rPr>
              <a:t>lessons</a:t>
            </a:r>
            <a:r>
              <a:rPr lang="fi-FI" sz="2400" kern="1200" dirty="0">
                <a:latin typeface="+mj-lt"/>
                <a:ea typeface="+mj-ea"/>
                <a:cs typeface="+mj-cs"/>
              </a:rPr>
              <a:t> à 45 min</a:t>
            </a:r>
          </a:p>
          <a:p>
            <a:pPr eaLnBrk="1" fontAlgn="auto" hangingPunct="1">
              <a:spcAft>
                <a:spcPts val="0"/>
              </a:spcAft>
              <a:buClr>
                <a:schemeClr val="bg2">
                  <a:lumMod val="40000"/>
                  <a:lumOff val="60000"/>
                </a:schemeClr>
              </a:buClr>
              <a:buFont typeface="Wingdings 3" charset="2"/>
              <a:buChar char=""/>
              <a:defRPr/>
            </a:pPr>
            <a:r>
              <a:rPr lang="fi-FI" sz="2400" kern="1200" dirty="0">
                <a:latin typeface="+mj-lt"/>
                <a:ea typeface="+mj-ea"/>
                <a:cs typeface="+mj-cs"/>
              </a:rPr>
              <a:t>Short </a:t>
            </a:r>
            <a:r>
              <a:rPr lang="fi-FI" sz="2400" kern="1200" dirty="0" err="1">
                <a:latin typeface="+mj-lt"/>
                <a:ea typeface="+mj-ea"/>
                <a:cs typeface="+mj-cs"/>
              </a:rPr>
              <a:t>breaks</a:t>
            </a:r>
            <a:r>
              <a:rPr lang="fi-FI" sz="2400" kern="1200" dirty="0">
                <a:latin typeface="+mj-lt"/>
                <a:ea typeface="+mj-ea"/>
                <a:cs typeface="+mj-cs"/>
              </a:rPr>
              <a:t>, </a:t>
            </a:r>
            <a:r>
              <a:rPr lang="fi-FI" sz="2400" kern="1200" dirty="0" err="1">
                <a:latin typeface="+mj-lt"/>
                <a:ea typeface="+mj-ea"/>
                <a:cs typeface="+mj-cs"/>
              </a:rPr>
              <a:t>about</a:t>
            </a:r>
            <a:r>
              <a:rPr lang="fi-FI" sz="2400" kern="1200" dirty="0">
                <a:latin typeface="+mj-lt"/>
                <a:ea typeface="+mj-ea"/>
                <a:cs typeface="+mj-cs"/>
              </a:rPr>
              <a:t> 5mins</a:t>
            </a:r>
          </a:p>
          <a:p>
            <a:pPr eaLnBrk="1" fontAlgn="auto" hangingPunct="1">
              <a:spcAft>
                <a:spcPts val="0"/>
              </a:spcAft>
              <a:buClr>
                <a:schemeClr val="bg2">
                  <a:lumMod val="40000"/>
                  <a:lumOff val="60000"/>
                </a:schemeClr>
              </a:buClr>
              <a:buFont typeface="Wingdings 3" charset="2"/>
              <a:buChar char=""/>
              <a:defRPr/>
            </a:pPr>
            <a:r>
              <a:rPr lang="fi-FI" sz="2400" kern="1200" dirty="0">
                <a:latin typeface="+mj-lt"/>
                <a:ea typeface="+mj-ea"/>
                <a:cs typeface="+mj-cs"/>
              </a:rPr>
              <a:t>Long </a:t>
            </a:r>
            <a:r>
              <a:rPr lang="fi-FI" sz="2400" kern="1200" dirty="0" err="1">
                <a:latin typeface="+mj-lt"/>
                <a:ea typeface="+mj-ea"/>
                <a:cs typeface="+mj-cs"/>
              </a:rPr>
              <a:t>lunch</a:t>
            </a:r>
            <a:r>
              <a:rPr lang="fi-FI" sz="2400" kern="1200" dirty="0">
                <a:latin typeface="+mj-lt"/>
                <a:ea typeface="+mj-ea"/>
                <a:cs typeface="+mj-cs"/>
              </a:rPr>
              <a:t> </a:t>
            </a:r>
            <a:r>
              <a:rPr lang="fi-FI" sz="2400" kern="1200" dirty="0" err="1">
                <a:latin typeface="+mj-lt"/>
                <a:ea typeface="+mj-ea"/>
                <a:cs typeface="+mj-cs"/>
              </a:rPr>
              <a:t>break</a:t>
            </a:r>
            <a:r>
              <a:rPr lang="fi-FI" sz="2400" kern="1200" dirty="0">
                <a:latin typeface="+mj-lt"/>
                <a:ea typeface="+mj-ea"/>
                <a:cs typeface="+mj-cs"/>
              </a:rPr>
              <a:t> (45mins)</a:t>
            </a:r>
          </a:p>
          <a:p>
            <a:pPr eaLnBrk="1" fontAlgn="auto" hangingPunct="1">
              <a:spcAft>
                <a:spcPts val="0"/>
              </a:spcAft>
              <a:buClr>
                <a:schemeClr val="bg2">
                  <a:lumMod val="40000"/>
                  <a:lumOff val="60000"/>
                </a:schemeClr>
              </a:buClr>
              <a:buFont typeface="Wingdings 3" charset="2"/>
              <a:buChar char=""/>
              <a:defRPr/>
            </a:pPr>
            <a:endParaRPr lang="fi-FI" kern="1200" dirty="0">
              <a:latin typeface="+mj-lt"/>
              <a:ea typeface="+mj-ea"/>
              <a:cs typeface="+mj-cs"/>
            </a:endParaRPr>
          </a:p>
          <a:p>
            <a:pPr marL="0" indent="0" eaLnBrk="1" fontAlgn="auto" hangingPunct="1">
              <a:spcAft>
                <a:spcPts val="0"/>
              </a:spcAft>
              <a:buClr>
                <a:schemeClr val="bg2">
                  <a:lumMod val="40000"/>
                  <a:lumOff val="60000"/>
                </a:schemeClr>
              </a:buClr>
              <a:buFont typeface="Wingdings 3" charset="2"/>
              <a:buNone/>
              <a:defRPr/>
            </a:pPr>
            <a:endParaRPr lang="fi-FI" kern="1200" dirty="0">
              <a:latin typeface="+mj-lt"/>
              <a:ea typeface="+mj-ea"/>
              <a:cs typeface="+mj-cs"/>
            </a:endParaRPr>
          </a:p>
        </p:txBody>
      </p:sp>
      <p:pic>
        <p:nvPicPr>
          <p:cNvPr id="23555" name="Kuva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11263" y="4089400"/>
            <a:ext cx="3943350" cy="2617788"/>
          </a:xfrm>
          <a:prstGeom prst="rect">
            <a:avLst/>
          </a:prstGeom>
          <a:noFill/>
          <a:ln w="9525">
            <a:noFill/>
            <a:miter lim="800000"/>
            <a:headEnd/>
            <a:tailEnd/>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idx="4294967295"/>
          </p:nvPr>
        </p:nvSpPr>
        <p:spPr>
          <a:xfrm>
            <a:off x="646113" y="260350"/>
            <a:ext cx="9404350" cy="1400175"/>
          </a:xfrm>
        </p:spPr>
        <p:txBody>
          <a:bodyPr/>
          <a:lstStyle/>
          <a:p>
            <a:pPr algn="ctr"/>
            <a:r>
              <a:rPr lang="de-DE" sz="7600" b="1">
                <a:solidFill>
                  <a:srgbClr val="CCECFF"/>
                </a:solidFill>
                <a:latin typeface="Batang" pitchFamily="18" charset="-127"/>
              </a:rPr>
              <a:t>PE</a:t>
            </a:r>
          </a:p>
        </p:txBody>
      </p:sp>
      <p:sp>
        <p:nvSpPr>
          <p:cNvPr id="24578" name="Rectangle 3"/>
          <p:cNvSpPr>
            <a:spLocks noGrp="1"/>
          </p:cNvSpPr>
          <p:nvPr>
            <p:ph type="body" idx="4294967295"/>
          </p:nvPr>
        </p:nvSpPr>
        <p:spPr>
          <a:xfrm>
            <a:off x="223838" y="1385888"/>
            <a:ext cx="11617325" cy="5472112"/>
          </a:xfrm>
        </p:spPr>
        <p:txBody>
          <a:bodyPr/>
          <a:lstStyle/>
          <a:p>
            <a:r>
              <a:rPr lang="de-DE" sz="3200"/>
              <a:t>at least two hours a week</a:t>
            </a:r>
          </a:p>
          <a:p>
            <a:r>
              <a:rPr lang="de-DE" sz="3200"/>
              <a:t>students can decide if they want more lessons</a:t>
            </a:r>
          </a:p>
          <a:p>
            <a:r>
              <a:rPr lang="de-DE" sz="3200"/>
              <a:t>when it is summer, PE should include ball games (e.g. basketball, handball, football, volleyball, waterball) and outdoor activities</a:t>
            </a:r>
          </a:p>
          <a:p>
            <a:r>
              <a:rPr lang="de-DE" sz="3200"/>
              <a:t>in winter PE should include outdoor activities with snow and ice and also indoor sports </a:t>
            </a:r>
          </a:p>
          <a:p>
            <a:endParaRPr lang="de-DE" sz="320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body" idx="4294967295"/>
          </p:nvPr>
        </p:nvSpPr>
        <p:spPr>
          <a:xfrm>
            <a:off x="623888" y="1412875"/>
            <a:ext cx="10972800" cy="4525963"/>
          </a:xfrm>
        </p:spPr>
        <p:txBody>
          <a:bodyPr/>
          <a:lstStyle/>
          <a:p>
            <a:pPr>
              <a:buFont typeface="Wingdings 3" pitchFamily="18" charset="2"/>
              <a:buNone/>
            </a:pPr>
            <a:endParaRPr lang="de-DE"/>
          </a:p>
          <a:p>
            <a:r>
              <a:rPr lang="de-DE" sz="3200"/>
              <a:t>should be balanced and include lots of rare and interesting kinds of sports</a:t>
            </a:r>
          </a:p>
          <a:p>
            <a:r>
              <a:rPr lang="de-DE" sz="3200"/>
              <a:t>for example: self-defence, climbing, mountain biking, frisbee golf</a:t>
            </a:r>
          </a:p>
          <a:p>
            <a:endParaRPr lang="de-DE" sz="3200"/>
          </a:p>
          <a:p>
            <a:endParaRPr lang="de-DE"/>
          </a:p>
        </p:txBody>
      </p:sp>
      <p:pic>
        <p:nvPicPr>
          <p:cNvPr id="25602" name="Picture 3" descr="Bildergebnis für taekwondo">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90950" y="4437063"/>
            <a:ext cx="3840163" cy="2041525"/>
          </a:xfrm>
          <a:prstGeom prst="rect">
            <a:avLst/>
          </a:prstGeom>
          <a:noFill/>
          <a:ln w="9525">
            <a:noFill/>
            <a:miter lim="800000"/>
            <a:headEnd/>
            <a:tailEnd/>
          </a:ln>
        </p:spPr>
      </p:pic>
    </p:spTree>
  </p:cSld>
  <p:clrMapOvr>
    <a:masterClrMapping/>
  </p:clrMapOvr>
  <p:transition/>
</p:sld>
</file>

<file path=ppt/theme/theme1.xml><?xml version="1.0" encoding="utf-8"?>
<a:theme xmlns:a="http://schemas.openxmlformats.org/drawingml/2006/main" name="1_Ioni">
  <a:themeElements>
    <a:clrScheme name="1_Ioni 1">
      <a:dk1>
        <a:srgbClr val="1E5155"/>
      </a:dk1>
      <a:lt1>
        <a:srgbClr val="FFFFFF"/>
      </a:lt1>
      <a:dk2>
        <a:srgbClr val="000000"/>
      </a:dk2>
      <a:lt2>
        <a:srgbClr val="EBEBEB"/>
      </a:lt2>
      <a:accent1>
        <a:srgbClr val="B01513"/>
      </a:accent1>
      <a:accent2>
        <a:srgbClr val="EA6312"/>
      </a:accent2>
      <a:accent3>
        <a:srgbClr val="AAAAAA"/>
      </a:accent3>
      <a:accent4>
        <a:srgbClr val="DADADA"/>
      </a:accent4>
      <a:accent5>
        <a:srgbClr val="D4AAAA"/>
      </a:accent5>
      <a:accent6>
        <a:srgbClr val="D4590F"/>
      </a:accent6>
      <a:hlink>
        <a:srgbClr val="58C1BA"/>
      </a:hlink>
      <a:folHlink>
        <a:srgbClr val="9DFFCB"/>
      </a:folHlink>
    </a:clrScheme>
    <a:fontScheme name="1_Ioni">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Ioni 1">
        <a:dk1>
          <a:srgbClr val="1E5155"/>
        </a:dk1>
        <a:lt1>
          <a:srgbClr val="FFFFFF"/>
        </a:lt1>
        <a:dk2>
          <a:srgbClr val="000000"/>
        </a:dk2>
        <a:lt2>
          <a:srgbClr val="EBEBEB"/>
        </a:lt2>
        <a:accent1>
          <a:srgbClr val="B01513"/>
        </a:accent1>
        <a:accent2>
          <a:srgbClr val="EA6312"/>
        </a:accent2>
        <a:accent3>
          <a:srgbClr val="AAAAAA"/>
        </a:accent3>
        <a:accent4>
          <a:srgbClr val="DADADA"/>
        </a:accent4>
        <a:accent5>
          <a:srgbClr val="D4AAAA"/>
        </a:accent5>
        <a:accent6>
          <a:srgbClr val="D4590F"/>
        </a:accent6>
        <a:hlink>
          <a:srgbClr val="58C1BA"/>
        </a:hlink>
        <a:folHlink>
          <a:srgbClr val="9DFFCB"/>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204</TotalTime>
  <Words>825</Words>
  <Application>Microsoft Office PowerPoint</Application>
  <PresentationFormat>Widescreen</PresentationFormat>
  <Paragraphs>117</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Batang</vt:lpstr>
      <vt:lpstr>Century Gothic</vt:lpstr>
      <vt:lpstr>Wingdings 3</vt:lpstr>
      <vt:lpstr>1_Ioni</vt:lpstr>
      <vt:lpstr>Ideal European school</vt:lpstr>
      <vt:lpstr>THE CANTEEN</vt:lpstr>
      <vt:lpstr>THE FOOD</vt:lpstr>
      <vt:lpstr>THE PROGRAM OF THE SUBJECTS</vt:lpstr>
      <vt:lpstr>Les Technologies </vt:lpstr>
      <vt:lpstr>Equipment</vt:lpstr>
      <vt:lpstr>Schooldays</vt:lpstr>
      <vt:lpstr>PE</vt:lpstr>
      <vt:lpstr>PowerPoint Presentation</vt:lpstr>
      <vt:lpstr>Other sport activities</vt:lpstr>
      <vt:lpstr>PE equipment</vt:lpstr>
      <vt:lpstr>Trips</vt:lpstr>
      <vt:lpstr>PowerPoint Presentation</vt:lpstr>
      <vt:lpstr>Cultural exchange</vt:lpstr>
      <vt:lpstr>School uniforms</vt:lpstr>
      <vt:lpstr>Relationships between the teachers and the students</vt:lpstr>
      <vt:lpstr>Practical subjects</vt:lpstr>
      <vt:lpstr>Lesson format</vt:lpstr>
      <vt:lpstr>Education</vt:lpstr>
    </vt:vector>
  </TitlesOfParts>
  <Company>Invictus Education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Cantine</dc:title>
  <dc:creator>Ellowes Hall Sports College</dc:creator>
  <cp:lastModifiedBy>Sue Laffey</cp:lastModifiedBy>
  <cp:revision>32</cp:revision>
  <dcterms:created xsi:type="dcterms:W3CDTF">2017-03-16T12:22:29Z</dcterms:created>
  <dcterms:modified xsi:type="dcterms:W3CDTF">2017-07-09T17:26:14Z</dcterms:modified>
</cp:coreProperties>
</file>